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7"/>
  </p:notesMasterIdLst>
  <p:sldIdLst>
    <p:sldId id="349" r:id="rId2"/>
    <p:sldId id="259" r:id="rId3"/>
    <p:sldId id="2437" r:id="rId4"/>
    <p:sldId id="2436" r:id="rId5"/>
    <p:sldId id="383" r:id="rId6"/>
    <p:sldId id="257" r:id="rId7"/>
    <p:sldId id="270" r:id="rId8"/>
    <p:sldId id="2441" r:id="rId9"/>
    <p:sldId id="2443" r:id="rId10"/>
    <p:sldId id="409" r:id="rId11"/>
    <p:sldId id="408" r:id="rId12"/>
    <p:sldId id="422" r:id="rId13"/>
    <p:sldId id="386" r:id="rId14"/>
    <p:sldId id="388" r:id="rId15"/>
    <p:sldId id="389" r:id="rId16"/>
    <p:sldId id="385" r:id="rId17"/>
    <p:sldId id="390" r:id="rId18"/>
    <p:sldId id="391" r:id="rId19"/>
    <p:sldId id="392" r:id="rId20"/>
    <p:sldId id="414" r:id="rId21"/>
    <p:sldId id="418" r:id="rId22"/>
    <p:sldId id="2439" r:id="rId23"/>
    <p:sldId id="425" r:id="rId24"/>
    <p:sldId id="426" r:id="rId25"/>
    <p:sldId id="395" r:id="rId26"/>
    <p:sldId id="423" r:id="rId27"/>
    <p:sldId id="424" r:id="rId28"/>
    <p:sldId id="2434" r:id="rId29"/>
    <p:sldId id="2435" r:id="rId30"/>
    <p:sldId id="268" r:id="rId31"/>
    <p:sldId id="427" r:id="rId32"/>
    <p:sldId id="2440" r:id="rId33"/>
    <p:sldId id="410" r:id="rId34"/>
    <p:sldId id="384" r:id="rId35"/>
    <p:sldId id="411" r:id="rId36"/>
  </p:sldIdLst>
  <p:sldSz cx="12192000" cy="6858000"/>
  <p:notesSz cx="6858000" cy="9144000"/>
  <p:embeddedFontLst>
    <p:embeddedFont>
      <p:font typeface="Albert Sans Medium" pitchFamily="2" charset="0"/>
      <p:regular r:id="rId38"/>
      <p:italic r:id="rId39"/>
    </p:embeddedFont>
    <p:embeddedFont>
      <p:font typeface="Albert Sans SemiBold" pitchFamily="2" charset="0"/>
      <p:regular r:id="rId40"/>
      <p:bold r:id="rId41"/>
      <p:italic r:id="rId42"/>
      <p:boldItalic r:id="rId43"/>
    </p:embeddedFont>
    <p:embeddedFont>
      <p:font typeface="Century Gothic" panose="020B0502020202020204" pitchFamily="34" charset="0"/>
      <p:regular r:id="rId44"/>
      <p:bold r:id="rId45"/>
      <p:italic r:id="rId46"/>
      <p:boldItalic r:id="rId47"/>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3"/>
    <p:restoredTop sz="96810"/>
  </p:normalViewPr>
  <p:slideViewPr>
    <p:cSldViewPr snapToGrid="0">
      <p:cViewPr varScale="1">
        <p:scale>
          <a:sx n="107" d="100"/>
          <a:sy n="107" d="100"/>
        </p:scale>
        <p:origin x="112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da-DK" sz="1800" b="1" u="none" dirty="0"/>
              <a:t>Hvordan vurderer du, at brug af patientens PRO-svar påvirkede kvaliteten af samtalen?</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da-DK"/>
        </a:p>
      </c:txPr>
    </c:title>
    <c:autoTitleDeleted val="0"/>
    <c:plotArea>
      <c:layout/>
      <c:barChart>
        <c:barDir val="col"/>
        <c:grouping val="clustered"/>
        <c:varyColors val="1"/>
        <c:ser>
          <c:idx val="0"/>
          <c:order val="0"/>
          <c:invertIfNegative val="1"/>
          <c:dPt>
            <c:idx val="0"/>
            <c:invertIfNegative val="1"/>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2D3C-49AB-844C-F05D284867F0}"/>
              </c:ext>
            </c:extLst>
          </c:dPt>
          <c:dPt>
            <c:idx val="1"/>
            <c:invertIfNegative val="1"/>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2D3C-49AB-844C-F05D284867F0}"/>
              </c:ext>
            </c:extLst>
          </c:dPt>
          <c:dPt>
            <c:idx val="2"/>
            <c:invertIfNegative val="1"/>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2D3C-49AB-844C-F05D284867F0}"/>
              </c:ext>
            </c:extLst>
          </c:dPt>
          <c:dPt>
            <c:idx val="3"/>
            <c:invertIfNegative val="1"/>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2D3C-49AB-844C-F05D284867F0}"/>
              </c:ext>
            </c:extLst>
          </c:dPt>
          <c:dPt>
            <c:idx val="4"/>
            <c:invertIfNegative val="1"/>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2D3C-49AB-844C-F05D284867F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'Samlet SP'!$AH$1:$AH$5</c:f>
              <c:strCache>
                <c:ptCount val="5"/>
                <c:pt idx="0">
                  <c:v>1 (meget negativt)</c:v>
                </c:pt>
                <c:pt idx="1">
                  <c:v>2</c:v>
                </c:pt>
                <c:pt idx="2">
                  <c:v>3</c:v>
                </c:pt>
                <c:pt idx="3">
                  <c:v>4</c:v>
                </c:pt>
                <c:pt idx="4">
                  <c:v>5 (meget positivt)</c:v>
                </c:pt>
              </c:strCache>
            </c:strRef>
          </c:cat>
          <c:val>
            <c:numRef>
              <c:f>'Samlet SP'!$T$9:$T$13</c:f>
              <c:numCache>
                <c:formatCode>General</c:formatCode>
                <c:ptCount val="5"/>
                <c:pt idx="0">
                  <c:v>9.433962264150943E-3</c:v>
                </c:pt>
                <c:pt idx="1">
                  <c:v>6.2893081761006289E-2</c:v>
                </c:pt>
                <c:pt idx="2">
                  <c:v>0.31132075471698112</c:v>
                </c:pt>
                <c:pt idx="3">
                  <c:v>0.32389937106918237</c:v>
                </c:pt>
                <c:pt idx="4">
                  <c:v>0.29245283018867924</c:v>
                </c:pt>
              </c:numCache>
            </c:numRef>
          </c:val>
          <c:extLst>
            <c:ext xmlns:c16="http://schemas.microsoft.com/office/drawing/2014/chart" uri="{C3380CC4-5D6E-409C-BE32-E72D297353CC}">
              <c16:uniqueId val="{0000000A-2D3C-49AB-844C-F05D284867F0}"/>
            </c:ext>
          </c:extLst>
        </c:ser>
        <c:dLbls>
          <c:dLblPos val="inEnd"/>
          <c:showLegendKey val="0"/>
          <c:showVal val="1"/>
          <c:showCatName val="0"/>
          <c:showSerName val="0"/>
          <c:showPercent val="0"/>
          <c:showBubbleSize val="0"/>
        </c:dLbls>
        <c:gapWidth val="65"/>
        <c:axId val="1499287309"/>
        <c:axId val="1835538654"/>
      </c:barChart>
      <c:catAx>
        <c:axId val="1499287309"/>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da-DK"/>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da-DK"/>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a-DK"/>
          </a:p>
        </c:txPr>
        <c:crossAx val="1835538654"/>
        <c:crosses val="autoZero"/>
        <c:auto val="1"/>
        <c:lblAlgn val="ctr"/>
        <c:lblOffset val="100"/>
        <c:noMultiLvlLbl val="1"/>
      </c:catAx>
      <c:valAx>
        <c:axId val="1835538654"/>
        <c:scaling>
          <c:orientation val="minMax"/>
          <c:min val="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da-DK"/>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da-DK"/>
            </a:p>
          </c:txPr>
        </c:title>
        <c:numFmt formatCode="0%" sourceLinked="0"/>
        <c:majorTickMark val="none"/>
        <c:minorTickMark val="none"/>
        <c:tickLblPos val="nextTo"/>
        <c:crossAx val="1499287309"/>
        <c:crosses val="autoZero"/>
        <c:crossBetween val="between"/>
        <c:minorUnit val="5.000000000000001E-2"/>
      </c:valAx>
      <c:spPr>
        <a:noFill/>
        <a:ln>
          <a:noFill/>
        </a:ln>
        <a:effectLst/>
      </c:spPr>
    </c:plotArea>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da-DK"/>
              <a:t>Antal oprettede skemaer pr. måned pr. ydernummer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da-DK"/>
        </a:p>
      </c:txPr>
    </c:title>
    <c:autoTitleDeleted val="0"/>
    <c:plotArea>
      <c:layout>
        <c:manualLayout>
          <c:layoutTarget val="inner"/>
          <c:xMode val="edge"/>
          <c:yMode val="edge"/>
          <c:x val="5.7057608381847182E-2"/>
          <c:y val="0.15055564437643557"/>
          <c:w val="0.92108516340727553"/>
          <c:h val="0.69118430493771787"/>
        </c:manualLayout>
      </c:layout>
      <c:barChart>
        <c:barDir val="col"/>
        <c:grouping val="clustered"/>
        <c:varyColors val="0"/>
        <c:ser>
          <c:idx val="0"/>
          <c:order val="0"/>
          <c:tx>
            <c:strRef>
              <c:f>'Ark3'!$I$2</c:f>
              <c:strCache>
                <c:ptCount val="1"/>
                <c:pt idx="0">
                  <c:v>a</c:v>
                </c:pt>
              </c:strCache>
            </c:strRef>
          </c:tx>
          <c:spPr>
            <a:solidFill>
              <a:schemeClr val="accent1"/>
            </a:solidFill>
            <a:ln>
              <a:noFill/>
            </a:ln>
            <a:effectLst/>
          </c:spPr>
          <c:invertIfNegative val="0"/>
          <c:cat>
            <c:numRef>
              <c:f>'Ark3'!$J$1:$O$1</c:f>
              <c:numCache>
                <c:formatCode>mmm\-yy</c:formatCode>
                <c:ptCount val="6"/>
                <c:pt idx="0">
                  <c:v>44317</c:v>
                </c:pt>
                <c:pt idx="1">
                  <c:v>44348</c:v>
                </c:pt>
                <c:pt idx="2">
                  <c:v>44378</c:v>
                </c:pt>
                <c:pt idx="3">
                  <c:v>44409</c:v>
                </c:pt>
                <c:pt idx="4">
                  <c:v>44440</c:v>
                </c:pt>
                <c:pt idx="5">
                  <c:v>44470</c:v>
                </c:pt>
              </c:numCache>
            </c:numRef>
          </c:cat>
          <c:val>
            <c:numRef>
              <c:f>'Ark3'!$J$2:$O$2</c:f>
              <c:numCache>
                <c:formatCode>General</c:formatCode>
                <c:ptCount val="6"/>
                <c:pt idx="0">
                  <c:v>5</c:v>
                </c:pt>
                <c:pt idx="1">
                  <c:v>5</c:v>
                </c:pt>
                <c:pt idx="2">
                  <c:v>2</c:v>
                </c:pt>
                <c:pt idx="3">
                  <c:v>3</c:v>
                </c:pt>
                <c:pt idx="4">
                  <c:v>7</c:v>
                </c:pt>
                <c:pt idx="5">
                  <c:v>3</c:v>
                </c:pt>
              </c:numCache>
            </c:numRef>
          </c:val>
          <c:extLst>
            <c:ext xmlns:c16="http://schemas.microsoft.com/office/drawing/2014/chart" uri="{C3380CC4-5D6E-409C-BE32-E72D297353CC}">
              <c16:uniqueId val="{00000000-AA73-480D-95CC-23A8C0C597CE}"/>
            </c:ext>
          </c:extLst>
        </c:ser>
        <c:ser>
          <c:idx val="1"/>
          <c:order val="1"/>
          <c:tx>
            <c:strRef>
              <c:f>'Ark3'!$I$3</c:f>
              <c:strCache>
                <c:ptCount val="1"/>
                <c:pt idx="0">
                  <c:v>b</c:v>
                </c:pt>
              </c:strCache>
            </c:strRef>
          </c:tx>
          <c:spPr>
            <a:solidFill>
              <a:schemeClr val="accent2"/>
            </a:solidFill>
            <a:ln>
              <a:noFill/>
            </a:ln>
            <a:effectLst/>
          </c:spPr>
          <c:invertIfNegative val="0"/>
          <c:cat>
            <c:numRef>
              <c:f>'Ark3'!$J$1:$O$1</c:f>
              <c:numCache>
                <c:formatCode>mmm\-yy</c:formatCode>
                <c:ptCount val="6"/>
                <c:pt idx="0">
                  <c:v>44317</c:v>
                </c:pt>
                <c:pt idx="1">
                  <c:v>44348</c:v>
                </c:pt>
                <c:pt idx="2">
                  <c:v>44378</c:v>
                </c:pt>
                <c:pt idx="3">
                  <c:v>44409</c:v>
                </c:pt>
                <c:pt idx="4">
                  <c:v>44440</c:v>
                </c:pt>
                <c:pt idx="5">
                  <c:v>44470</c:v>
                </c:pt>
              </c:numCache>
            </c:numRef>
          </c:cat>
          <c:val>
            <c:numRef>
              <c:f>'Ark3'!$J$3:$O$3</c:f>
              <c:numCache>
                <c:formatCode>General</c:formatCode>
                <c:ptCount val="6"/>
                <c:pt idx="0">
                  <c:v>4</c:v>
                </c:pt>
                <c:pt idx="1">
                  <c:v>6</c:v>
                </c:pt>
                <c:pt idx="2">
                  <c:v>3</c:v>
                </c:pt>
                <c:pt idx="3">
                  <c:v>18</c:v>
                </c:pt>
                <c:pt idx="4">
                  <c:v>6</c:v>
                </c:pt>
                <c:pt idx="5">
                  <c:v>9</c:v>
                </c:pt>
              </c:numCache>
            </c:numRef>
          </c:val>
          <c:extLst>
            <c:ext xmlns:c16="http://schemas.microsoft.com/office/drawing/2014/chart" uri="{C3380CC4-5D6E-409C-BE32-E72D297353CC}">
              <c16:uniqueId val="{00000001-AA73-480D-95CC-23A8C0C597CE}"/>
            </c:ext>
          </c:extLst>
        </c:ser>
        <c:ser>
          <c:idx val="2"/>
          <c:order val="2"/>
          <c:tx>
            <c:strRef>
              <c:f>'Ark3'!$I$4</c:f>
              <c:strCache>
                <c:ptCount val="1"/>
                <c:pt idx="0">
                  <c:v>c</c:v>
                </c:pt>
              </c:strCache>
            </c:strRef>
          </c:tx>
          <c:spPr>
            <a:solidFill>
              <a:schemeClr val="accent3"/>
            </a:solidFill>
            <a:ln>
              <a:noFill/>
            </a:ln>
            <a:effectLst/>
          </c:spPr>
          <c:invertIfNegative val="0"/>
          <c:cat>
            <c:numRef>
              <c:f>'Ark3'!$J$1:$O$1</c:f>
              <c:numCache>
                <c:formatCode>mmm\-yy</c:formatCode>
                <c:ptCount val="6"/>
                <c:pt idx="0">
                  <c:v>44317</c:v>
                </c:pt>
                <c:pt idx="1">
                  <c:v>44348</c:v>
                </c:pt>
                <c:pt idx="2">
                  <c:v>44378</c:v>
                </c:pt>
                <c:pt idx="3">
                  <c:v>44409</c:v>
                </c:pt>
                <c:pt idx="4">
                  <c:v>44440</c:v>
                </c:pt>
                <c:pt idx="5">
                  <c:v>44470</c:v>
                </c:pt>
              </c:numCache>
            </c:numRef>
          </c:cat>
          <c:val>
            <c:numRef>
              <c:f>'Ark3'!$J$4:$O$4</c:f>
              <c:numCache>
                <c:formatCode>General</c:formatCode>
                <c:ptCount val="6"/>
                <c:pt idx="0">
                  <c:v>2</c:v>
                </c:pt>
                <c:pt idx="1">
                  <c:v>11</c:v>
                </c:pt>
                <c:pt idx="2">
                  <c:v>1</c:v>
                </c:pt>
                <c:pt idx="3">
                  <c:v>2</c:v>
                </c:pt>
                <c:pt idx="4">
                  <c:v>2</c:v>
                </c:pt>
                <c:pt idx="5">
                  <c:v>4</c:v>
                </c:pt>
              </c:numCache>
            </c:numRef>
          </c:val>
          <c:extLst>
            <c:ext xmlns:c16="http://schemas.microsoft.com/office/drawing/2014/chart" uri="{C3380CC4-5D6E-409C-BE32-E72D297353CC}">
              <c16:uniqueId val="{00000002-AA73-480D-95CC-23A8C0C597CE}"/>
            </c:ext>
          </c:extLst>
        </c:ser>
        <c:ser>
          <c:idx val="3"/>
          <c:order val="3"/>
          <c:tx>
            <c:strRef>
              <c:f>'Ark3'!$I$5</c:f>
              <c:strCache>
                <c:ptCount val="1"/>
                <c:pt idx="0">
                  <c:v>d</c:v>
                </c:pt>
              </c:strCache>
            </c:strRef>
          </c:tx>
          <c:spPr>
            <a:solidFill>
              <a:schemeClr val="accent4"/>
            </a:solidFill>
            <a:ln>
              <a:noFill/>
            </a:ln>
            <a:effectLst/>
          </c:spPr>
          <c:invertIfNegative val="0"/>
          <c:cat>
            <c:numRef>
              <c:f>'Ark3'!$J$1:$O$1</c:f>
              <c:numCache>
                <c:formatCode>mmm\-yy</c:formatCode>
                <c:ptCount val="6"/>
                <c:pt idx="0">
                  <c:v>44317</c:v>
                </c:pt>
                <c:pt idx="1">
                  <c:v>44348</c:v>
                </c:pt>
                <c:pt idx="2">
                  <c:v>44378</c:v>
                </c:pt>
                <c:pt idx="3">
                  <c:v>44409</c:v>
                </c:pt>
                <c:pt idx="4">
                  <c:v>44440</c:v>
                </c:pt>
                <c:pt idx="5">
                  <c:v>44470</c:v>
                </c:pt>
              </c:numCache>
            </c:numRef>
          </c:cat>
          <c:val>
            <c:numRef>
              <c:f>'Ark3'!$J$5:$O$5</c:f>
              <c:numCache>
                <c:formatCode>General</c:formatCode>
                <c:ptCount val="6"/>
                <c:pt idx="0">
                  <c:v>1</c:v>
                </c:pt>
                <c:pt idx="1">
                  <c:v>2</c:v>
                </c:pt>
                <c:pt idx="3">
                  <c:v>4</c:v>
                </c:pt>
              </c:numCache>
            </c:numRef>
          </c:val>
          <c:extLst>
            <c:ext xmlns:c16="http://schemas.microsoft.com/office/drawing/2014/chart" uri="{C3380CC4-5D6E-409C-BE32-E72D297353CC}">
              <c16:uniqueId val="{00000003-AA73-480D-95CC-23A8C0C597CE}"/>
            </c:ext>
          </c:extLst>
        </c:ser>
        <c:ser>
          <c:idx val="4"/>
          <c:order val="4"/>
          <c:tx>
            <c:strRef>
              <c:f>'Ark3'!$I$6</c:f>
              <c:strCache>
                <c:ptCount val="1"/>
                <c:pt idx="0">
                  <c:v>e</c:v>
                </c:pt>
              </c:strCache>
            </c:strRef>
          </c:tx>
          <c:spPr>
            <a:solidFill>
              <a:schemeClr val="accent5"/>
            </a:solidFill>
            <a:ln>
              <a:noFill/>
            </a:ln>
            <a:effectLst/>
          </c:spPr>
          <c:invertIfNegative val="0"/>
          <c:cat>
            <c:numRef>
              <c:f>'Ark3'!$J$1:$O$1</c:f>
              <c:numCache>
                <c:formatCode>mmm\-yy</c:formatCode>
                <c:ptCount val="6"/>
                <c:pt idx="0">
                  <c:v>44317</c:v>
                </c:pt>
                <c:pt idx="1">
                  <c:v>44348</c:v>
                </c:pt>
                <c:pt idx="2">
                  <c:v>44378</c:v>
                </c:pt>
                <c:pt idx="3">
                  <c:v>44409</c:v>
                </c:pt>
                <c:pt idx="4">
                  <c:v>44440</c:v>
                </c:pt>
                <c:pt idx="5">
                  <c:v>44470</c:v>
                </c:pt>
              </c:numCache>
            </c:numRef>
          </c:cat>
          <c:val>
            <c:numRef>
              <c:f>'Ark3'!$J$6:$O$6</c:f>
              <c:numCache>
                <c:formatCode>General</c:formatCode>
                <c:ptCount val="6"/>
                <c:pt idx="0">
                  <c:v>8</c:v>
                </c:pt>
                <c:pt idx="1">
                  <c:v>6</c:v>
                </c:pt>
                <c:pt idx="2">
                  <c:v>2</c:v>
                </c:pt>
                <c:pt idx="3">
                  <c:v>1</c:v>
                </c:pt>
                <c:pt idx="4">
                  <c:v>2</c:v>
                </c:pt>
              </c:numCache>
            </c:numRef>
          </c:val>
          <c:extLst>
            <c:ext xmlns:c16="http://schemas.microsoft.com/office/drawing/2014/chart" uri="{C3380CC4-5D6E-409C-BE32-E72D297353CC}">
              <c16:uniqueId val="{00000004-AA73-480D-95CC-23A8C0C597CE}"/>
            </c:ext>
          </c:extLst>
        </c:ser>
        <c:ser>
          <c:idx val="5"/>
          <c:order val="5"/>
          <c:tx>
            <c:strRef>
              <c:f>'Ark3'!$I$7</c:f>
              <c:strCache>
                <c:ptCount val="1"/>
                <c:pt idx="0">
                  <c:v>f</c:v>
                </c:pt>
              </c:strCache>
            </c:strRef>
          </c:tx>
          <c:spPr>
            <a:solidFill>
              <a:schemeClr val="accent6"/>
            </a:solidFill>
            <a:ln>
              <a:noFill/>
            </a:ln>
            <a:effectLst/>
          </c:spPr>
          <c:invertIfNegative val="0"/>
          <c:cat>
            <c:numRef>
              <c:f>'Ark3'!$J$1:$O$1</c:f>
              <c:numCache>
                <c:formatCode>mmm\-yy</c:formatCode>
                <c:ptCount val="6"/>
                <c:pt idx="0">
                  <c:v>44317</c:v>
                </c:pt>
                <c:pt idx="1">
                  <c:v>44348</c:v>
                </c:pt>
                <c:pt idx="2">
                  <c:v>44378</c:v>
                </c:pt>
                <c:pt idx="3">
                  <c:v>44409</c:v>
                </c:pt>
                <c:pt idx="4">
                  <c:v>44440</c:v>
                </c:pt>
                <c:pt idx="5">
                  <c:v>44470</c:v>
                </c:pt>
              </c:numCache>
            </c:numRef>
          </c:cat>
          <c:val>
            <c:numRef>
              <c:f>'Ark3'!$J$7:$O$7</c:f>
              <c:numCache>
                <c:formatCode>General</c:formatCode>
                <c:ptCount val="6"/>
                <c:pt idx="1">
                  <c:v>1</c:v>
                </c:pt>
                <c:pt idx="2">
                  <c:v>1</c:v>
                </c:pt>
                <c:pt idx="3">
                  <c:v>1</c:v>
                </c:pt>
                <c:pt idx="4">
                  <c:v>1</c:v>
                </c:pt>
              </c:numCache>
            </c:numRef>
          </c:val>
          <c:extLst>
            <c:ext xmlns:c16="http://schemas.microsoft.com/office/drawing/2014/chart" uri="{C3380CC4-5D6E-409C-BE32-E72D297353CC}">
              <c16:uniqueId val="{00000005-AA73-480D-95CC-23A8C0C597CE}"/>
            </c:ext>
          </c:extLst>
        </c:ser>
        <c:dLbls>
          <c:showLegendKey val="0"/>
          <c:showVal val="0"/>
          <c:showCatName val="0"/>
          <c:showSerName val="0"/>
          <c:showPercent val="0"/>
          <c:showBubbleSize val="0"/>
        </c:dLbls>
        <c:gapWidth val="219"/>
        <c:overlap val="-27"/>
        <c:axId val="693786064"/>
        <c:axId val="693783112"/>
      </c:barChart>
      <c:dateAx>
        <c:axId val="69378606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da-DK"/>
          </a:p>
        </c:txPr>
        <c:crossAx val="693783112"/>
        <c:crosses val="autoZero"/>
        <c:auto val="1"/>
        <c:lblOffset val="100"/>
        <c:baseTimeUnit val="months"/>
      </c:dateAx>
      <c:valAx>
        <c:axId val="693783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da-DK"/>
          </a:p>
        </c:txPr>
        <c:crossAx val="693786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da-D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Svarprocent pr.</a:t>
            </a:r>
            <a:r>
              <a:rPr lang="da-DK" baseline="0"/>
              <a:t> ydernummer pr. måned</a:t>
            </a:r>
            <a:endParaRPr lang="da-D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lineChart>
        <c:grouping val="standard"/>
        <c:varyColors val="0"/>
        <c:ser>
          <c:idx val="0"/>
          <c:order val="0"/>
          <c:tx>
            <c:strRef>
              <c:f>'Ark3'!$K$29</c:f>
              <c:strCache>
                <c:ptCount val="1"/>
                <c:pt idx="0">
                  <c:v>a</c:v>
                </c:pt>
              </c:strCache>
            </c:strRef>
          </c:tx>
          <c:spPr>
            <a:ln w="28575" cap="rnd">
              <a:solidFill>
                <a:schemeClr val="accent1"/>
              </a:solidFill>
              <a:round/>
            </a:ln>
            <a:effectLst/>
          </c:spPr>
          <c:marker>
            <c:symbol val="none"/>
          </c:marker>
          <c:cat>
            <c:numRef>
              <c:f>'Ark3'!$L$28:$Q$28</c:f>
              <c:numCache>
                <c:formatCode>mmm\-yy</c:formatCode>
                <c:ptCount val="6"/>
                <c:pt idx="0">
                  <c:v>44317</c:v>
                </c:pt>
                <c:pt idx="1">
                  <c:v>44348</c:v>
                </c:pt>
                <c:pt idx="2">
                  <c:v>44378</c:v>
                </c:pt>
                <c:pt idx="3">
                  <c:v>44409</c:v>
                </c:pt>
                <c:pt idx="4">
                  <c:v>44440</c:v>
                </c:pt>
                <c:pt idx="5">
                  <c:v>44470</c:v>
                </c:pt>
              </c:numCache>
            </c:numRef>
          </c:cat>
          <c:val>
            <c:numRef>
              <c:f>'Ark3'!$L$29:$Q$29</c:f>
              <c:numCache>
                <c:formatCode>0%</c:formatCode>
                <c:ptCount val="6"/>
                <c:pt idx="0">
                  <c:v>0.5</c:v>
                </c:pt>
                <c:pt idx="1">
                  <c:v>1</c:v>
                </c:pt>
                <c:pt idx="2">
                  <c:v>0.7</c:v>
                </c:pt>
                <c:pt idx="3">
                  <c:v>1</c:v>
                </c:pt>
                <c:pt idx="4">
                  <c:v>0.8</c:v>
                </c:pt>
                <c:pt idx="5">
                  <c:v>1</c:v>
                </c:pt>
              </c:numCache>
            </c:numRef>
          </c:val>
          <c:smooth val="0"/>
          <c:extLst>
            <c:ext xmlns:c16="http://schemas.microsoft.com/office/drawing/2014/chart" uri="{C3380CC4-5D6E-409C-BE32-E72D297353CC}">
              <c16:uniqueId val="{00000000-8620-4643-82DD-7F6952444BFF}"/>
            </c:ext>
          </c:extLst>
        </c:ser>
        <c:ser>
          <c:idx val="1"/>
          <c:order val="1"/>
          <c:tx>
            <c:strRef>
              <c:f>'Ark3'!$K$30</c:f>
              <c:strCache>
                <c:ptCount val="1"/>
                <c:pt idx="0">
                  <c:v>b</c:v>
                </c:pt>
              </c:strCache>
            </c:strRef>
          </c:tx>
          <c:spPr>
            <a:ln w="28575" cap="rnd">
              <a:solidFill>
                <a:schemeClr val="accent2"/>
              </a:solidFill>
              <a:round/>
            </a:ln>
            <a:effectLst/>
          </c:spPr>
          <c:marker>
            <c:symbol val="none"/>
          </c:marker>
          <c:cat>
            <c:numRef>
              <c:f>'Ark3'!$L$28:$Q$28</c:f>
              <c:numCache>
                <c:formatCode>mmm\-yy</c:formatCode>
                <c:ptCount val="6"/>
                <c:pt idx="0">
                  <c:v>44317</c:v>
                </c:pt>
                <c:pt idx="1">
                  <c:v>44348</c:v>
                </c:pt>
                <c:pt idx="2">
                  <c:v>44378</c:v>
                </c:pt>
                <c:pt idx="3">
                  <c:v>44409</c:v>
                </c:pt>
                <c:pt idx="4">
                  <c:v>44440</c:v>
                </c:pt>
                <c:pt idx="5">
                  <c:v>44470</c:v>
                </c:pt>
              </c:numCache>
            </c:numRef>
          </c:cat>
          <c:val>
            <c:numRef>
              <c:f>'Ark3'!$L$30:$Q$30</c:f>
              <c:numCache>
                <c:formatCode>0%</c:formatCode>
                <c:ptCount val="6"/>
                <c:pt idx="0">
                  <c:v>0.6</c:v>
                </c:pt>
                <c:pt idx="1">
                  <c:v>0.44444444444444442</c:v>
                </c:pt>
                <c:pt idx="2">
                  <c:v>0</c:v>
                </c:pt>
                <c:pt idx="3">
                  <c:v>0.33333333333333331</c:v>
                </c:pt>
                <c:pt idx="4">
                  <c:v>0.5</c:v>
                </c:pt>
                <c:pt idx="5">
                  <c:v>0.5</c:v>
                </c:pt>
              </c:numCache>
            </c:numRef>
          </c:val>
          <c:smooth val="0"/>
          <c:extLst>
            <c:ext xmlns:c16="http://schemas.microsoft.com/office/drawing/2014/chart" uri="{C3380CC4-5D6E-409C-BE32-E72D297353CC}">
              <c16:uniqueId val="{00000001-8620-4643-82DD-7F6952444BFF}"/>
            </c:ext>
          </c:extLst>
        </c:ser>
        <c:ser>
          <c:idx val="2"/>
          <c:order val="2"/>
          <c:tx>
            <c:strRef>
              <c:f>'Ark3'!$K$31</c:f>
              <c:strCache>
                <c:ptCount val="1"/>
                <c:pt idx="0">
                  <c:v>c</c:v>
                </c:pt>
              </c:strCache>
            </c:strRef>
          </c:tx>
          <c:spPr>
            <a:ln w="28575" cap="rnd">
              <a:solidFill>
                <a:schemeClr val="accent3"/>
              </a:solidFill>
              <a:round/>
            </a:ln>
            <a:effectLst/>
          </c:spPr>
          <c:marker>
            <c:symbol val="none"/>
          </c:marker>
          <c:cat>
            <c:numRef>
              <c:f>'Ark3'!$L$28:$Q$28</c:f>
              <c:numCache>
                <c:formatCode>mmm\-yy</c:formatCode>
                <c:ptCount val="6"/>
                <c:pt idx="0">
                  <c:v>44317</c:v>
                </c:pt>
                <c:pt idx="1">
                  <c:v>44348</c:v>
                </c:pt>
                <c:pt idx="2">
                  <c:v>44378</c:v>
                </c:pt>
                <c:pt idx="3">
                  <c:v>44409</c:v>
                </c:pt>
                <c:pt idx="4">
                  <c:v>44440</c:v>
                </c:pt>
                <c:pt idx="5">
                  <c:v>44470</c:v>
                </c:pt>
              </c:numCache>
            </c:numRef>
          </c:cat>
          <c:val>
            <c:numRef>
              <c:f>'Ark3'!$L$31:$Q$31</c:f>
              <c:numCache>
                <c:formatCode>0%</c:formatCode>
                <c:ptCount val="6"/>
                <c:pt idx="0">
                  <c:v>1</c:v>
                </c:pt>
                <c:pt idx="1">
                  <c:v>0.9</c:v>
                </c:pt>
                <c:pt idx="2">
                  <c:v>0.7</c:v>
                </c:pt>
                <c:pt idx="3">
                  <c:v>1</c:v>
                </c:pt>
                <c:pt idx="4">
                  <c:v>0.5</c:v>
                </c:pt>
                <c:pt idx="5">
                  <c:v>0.6</c:v>
                </c:pt>
              </c:numCache>
            </c:numRef>
          </c:val>
          <c:smooth val="0"/>
          <c:extLst>
            <c:ext xmlns:c16="http://schemas.microsoft.com/office/drawing/2014/chart" uri="{C3380CC4-5D6E-409C-BE32-E72D297353CC}">
              <c16:uniqueId val="{00000002-8620-4643-82DD-7F6952444BFF}"/>
            </c:ext>
          </c:extLst>
        </c:ser>
        <c:ser>
          <c:idx val="3"/>
          <c:order val="3"/>
          <c:tx>
            <c:strRef>
              <c:f>'Ark3'!$K$32</c:f>
              <c:strCache>
                <c:ptCount val="1"/>
                <c:pt idx="0">
                  <c:v>d</c:v>
                </c:pt>
              </c:strCache>
            </c:strRef>
          </c:tx>
          <c:spPr>
            <a:ln w="28575" cap="rnd">
              <a:solidFill>
                <a:schemeClr val="accent4"/>
              </a:solidFill>
              <a:round/>
            </a:ln>
            <a:effectLst/>
          </c:spPr>
          <c:marker>
            <c:symbol val="none"/>
          </c:marker>
          <c:cat>
            <c:numRef>
              <c:f>'Ark3'!$L$28:$Q$28</c:f>
              <c:numCache>
                <c:formatCode>mmm\-yy</c:formatCode>
                <c:ptCount val="6"/>
                <c:pt idx="0">
                  <c:v>44317</c:v>
                </c:pt>
                <c:pt idx="1">
                  <c:v>44348</c:v>
                </c:pt>
                <c:pt idx="2">
                  <c:v>44378</c:v>
                </c:pt>
                <c:pt idx="3">
                  <c:v>44409</c:v>
                </c:pt>
                <c:pt idx="4">
                  <c:v>44440</c:v>
                </c:pt>
                <c:pt idx="5">
                  <c:v>44470</c:v>
                </c:pt>
              </c:numCache>
            </c:numRef>
          </c:cat>
          <c:val>
            <c:numRef>
              <c:f>'Ark3'!$L$32:$Q$32</c:f>
              <c:numCache>
                <c:formatCode>0%</c:formatCode>
                <c:ptCount val="6"/>
                <c:pt idx="0">
                  <c:v>0.75</c:v>
                </c:pt>
                <c:pt idx="1">
                  <c:v>1</c:v>
                </c:pt>
                <c:pt idx="2">
                  <c:v>0.8</c:v>
                </c:pt>
                <c:pt idx="3">
                  <c:v>0.72222222222222221</c:v>
                </c:pt>
                <c:pt idx="4">
                  <c:v>0.33333333333333331</c:v>
                </c:pt>
                <c:pt idx="5">
                  <c:v>0.66666666666666663</c:v>
                </c:pt>
              </c:numCache>
            </c:numRef>
          </c:val>
          <c:smooth val="0"/>
          <c:extLst>
            <c:ext xmlns:c16="http://schemas.microsoft.com/office/drawing/2014/chart" uri="{C3380CC4-5D6E-409C-BE32-E72D297353CC}">
              <c16:uniqueId val="{00000003-8620-4643-82DD-7F6952444BFF}"/>
            </c:ext>
          </c:extLst>
        </c:ser>
        <c:ser>
          <c:idx val="4"/>
          <c:order val="4"/>
          <c:tx>
            <c:strRef>
              <c:f>'Ark3'!$K$33</c:f>
              <c:strCache>
                <c:ptCount val="1"/>
                <c:pt idx="0">
                  <c:v>e</c:v>
                </c:pt>
              </c:strCache>
            </c:strRef>
          </c:tx>
          <c:spPr>
            <a:ln w="28575" cap="rnd">
              <a:solidFill>
                <a:schemeClr val="accent5"/>
              </a:solidFill>
              <a:round/>
            </a:ln>
            <a:effectLst/>
          </c:spPr>
          <c:marker>
            <c:symbol val="none"/>
          </c:marker>
          <c:cat>
            <c:numRef>
              <c:f>'Ark3'!$L$28:$Q$28</c:f>
              <c:numCache>
                <c:formatCode>mmm\-yy</c:formatCode>
                <c:ptCount val="6"/>
                <c:pt idx="0">
                  <c:v>44317</c:v>
                </c:pt>
                <c:pt idx="1">
                  <c:v>44348</c:v>
                </c:pt>
                <c:pt idx="2">
                  <c:v>44378</c:v>
                </c:pt>
                <c:pt idx="3">
                  <c:v>44409</c:v>
                </c:pt>
                <c:pt idx="4">
                  <c:v>44440</c:v>
                </c:pt>
                <c:pt idx="5">
                  <c:v>44470</c:v>
                </c:pt>
              </c:numCache>
            </c:numRef>
          </c:cat>
          <c:val>
            <c:numRef>
              <c:f>'Ark3'!$L$33:$Q$33</c:f>
              <c:numCache>
                <c:formatCode>0%</c:formatCode>
                <c:ptCount val="6"/>
                <c:pt idx="0">
                  <c:v>1</c:v>
                </c:pt>
                <c:pt idx="1">
                  <c:v>0.8</c:v>
                </c:pt>
                <c:pt idx="2">
                  <c:v>1</c:v>
                </c:pt>
                <c:pt idx="3">
                  <c:v>0.66666666666666663</c:v>
                </c:pt>
                <c:pt idx="4">
                  <c:v>0.7142857142857143</c:v>
                </c:pt>
                <c:pt idx="5">
                  <c:v>0.33333333333333331</c:v>
                </c:pt>
              </c:numCache>
            </c:numRef>
          </c:val>
          <c:smooth val="0"/>
          <c:extLst>
            <c:ext xmlns:c16="http://schemas.microsoft.com/office/drawing/2014/chart" uri="{C3380CC4-5D6E-409C-BE32-E72D297353CC}">
              <c16:uniqueId val="{00000004-8620-4643-82DD-7F6952444BFF}"/>
            </c:ext>
          </c:extLst>
        </c:ser>
        <c:ser>
          <c:idx val="5"/>
          <c:order val="5"/>
          <c:tx>
            <c:strRef>
              <c:f>'Ark3'!$K$34</c:f>
              <c:strCache>
                <c:ptCount val="1"/>
                <c:pt idx="0">
                  <c:v>f</c:v>
                </c:pt>
              </c:strCache>
            </c:strRef>
          </c:tx>
          <c:spPr>
            <a:ln w="28575" cap="rnd">
              <a:solidFill>
                <a:schemeClr val="accent6"/>
              </a:solidFill>
              <a:round/>
            </a:ln>
            <a:effectLst/>
          </c:spPr>
          <c:marker>
            <c:symbol val="none"/>
          </c:marker>
          <c:cat>
            <c:numRef>
              <c:f>'Ark3'!$L$28:$Q$28</c:f>
              <c:numCache>
                <c:formatCode>mmm\-yy</c:formatCode>
                <c:ptCount val="6"/>
                <c:pt idx="0">
                  <c:v>44317</c:v>
                </c:pt>
                <c:pt idx="1">
                  <c:v>44348</c:v>
                </c:pt>
                <c:pt idx="2">
                  <c:v>44378</c:v>
                </c:pt>
                <c:pt idx="3">
                  <c:v>44409</c:v>
                </c:pt>
                <c:pt idx="4">
                  <c:v>44440</c:v>
                </c:pt>
                <c:pt idx="5">
                  <c:v>44470</c:v>
                </c:pt>
              </c:numCache>
            </c:numRef>
          </c:cat>
          <c:val>
            <c:numRef>
              <c:f>'Ark3'!$L$34:$Q$34</c:f>
              <c:numCache>
                <c:formatCode>0%</c:formatCode>
                <c:ptCount val="6"/>
                <c:pt idx="0">
                  <c:v>0.6</c:v>
                </c:pt>
                <c:pt idx="1">
                  <c:v>0.7</c:v>
                </c:pt>
                <c:pt idx="2">
                  <c:v>0.6</c:v>
                </c:pt>
                <c:pt idx="3">
                  <c:v>0.8</c:v>
                </c:pt>
                <c:pt idx="4">
                  <c:v>0.6</c:v>
                </c:pt>
                <c:pt idx="5">
                  <c:v>1</c:v>
                </c:pt>
              </c:numCache>
            </c:numRef>
          </c:val>
          <c:smooth val="0"/>
          <c:extLst>
            <c:ext xmlns:c16="http://schemas.microsoft.com/office/drawing/2014/chart" uri="{C3380CC4-5D6E-409C-BE32-E72D297353CC}">
              <c16:uniqueId val="{00000005-8620-4643-82DD-7F6952444BFF}"/>
            </c:ext>
          </c:extLst>
        </c:ser>
        <c:dLbls>
          <c:showLegendKey val="0"/>
          <c:showVal val="0"/>
          <c:showCatName val="0"/>
          <c:showSerName val="0"/>
          <c:showPercent val="0"/>
          <c:showBubbleSize val="0"/>
        </c:dLbls>
        <c:smooth val="0"/>
        <c:axId val="768349560"/>
        <c:axId val="768351856"/>
      </c:lineChart>
      <c:dateAx>
        <c:axId val="76834956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68351856"/>
        <c:crosses val="autoZero"/>
        <c:auto val="1"/>
        <c:lblOffset val="100"/>
        <c:baseTimeUnit val="months"/>
      </c:dateAx>
      <c:valAx>
        <c:axId val="7683518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68349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47339-C601-406E-8AAF-BAF04788ECCE}" type="doc">
      <dgm:prSet loTypeId="urn:microsoft.com/office/officeart/2005/8/layout/cycle3" loCatId="cycle" qsTypeId="urn:microsoft.com/office/officeart/2005/8/quickstyle/simple1" qsCatId="simple" csTypeId="urn:microsoft.com/office/officeart/2005/8/colors/accent2_5" csCatId="accent2" phldr="1"/>
      <dgm:spPr/>
      <dgm:t>
        <a:bodyPr/>
        <a:lstStyle/>
        <a:p>
          <a:endParaRPr lang="da-DK"/>
        </a:p>
      </dgm:t>
    </dgm:pt>
    <dgm:pt modelId="{31405216-18BA-4A7D-8686-08860C3CC072}">
      <dgm:prSet phldrT="[Tekst]"/>
      <dgm:spPr/>
      <dgm:t>
        <a:bodyPr/>
        <a:lstStyle/>
        <a:p>
          <a:r>
            <a:rPr lang="da-DK" b="1" dirty="0">
              <a:solidFill>
                <a:schemeClr val="bg1"/>
              </a:solidFill>
            </a:rPr>
            <a:t>Patienten bestiller tid, og </a:t>
          </a:r>
          <a:r>
            <a:rPr lang="da-DK" b="1" dirty="0" err="1">
              <a:solidFill>
                <a:schemeClr val="bg1"/>
              </a:solidFill>
            </a:rPr>
            <a:t>sekr</a:t>
          </a:r>
          <a:r>
            <a:rPr lang="da-DK" b="1" dirty="0">
              <a:solidFill>
                <a:schemeClr val="bg1"/>
              </a:solidFill>
            </a:rPr>
            <a:t>/</a:t>
          </a:r>
          <a:r>
            <a:rPr lang="da-DK" b="1" dirty="0" err="1">
              <a:solidFill>
                <a:schemeClr val="bg1"/>
              </a:solidFill>
            </a:rPr>
            <a:t>spl</a:t>
          </a:r>
          <a:r>
            <a:rPr lang="da-DK" b="1" dirty="0">
              <a:solidFill>
                <a:schemeClr val="bg1"/>
              </a:solidFill>
            </a:rPr>
            <a:t>/læge rekvirerer PRO-skema via </a:t>
          </a:r>
          <a:r>
            <a:rPr lang="da-DK" b="1" dirty="0" err="1">
              <a:solidFill>
                <a:schemeClr val="bg1"/>
              </a:solidFill>
            </a:rPr>
            <a:t>Webreq</a:t>
          </a:r>
          <a:endParaRPr lang="da-DK" dirty="0">
            <a:solidFill>
              <a:schemeClr val="bg1"/>
            </a:solidFill>
          </a:endParaRPr>
        </a:p>
      </dgm:t>
    </dgm:pt>
    <dgm:pt modelId="{452D4AC6-C2BD-446F-8816-8270A4C2AB6E}" type="parTrans" cxnId="{C9592F98-DE92-4C50-8091-4CA8E500B904}">
      <dgm:prSet/>
      <dgm:spPr/>
      <dgm:t>
        <a:bodyPr/>
        <a:lstStyle/>
        <a:p>
          <a:endParaRPr lang="da-DK"/>
        </a:p>
      </dgm:t>
    </dgm:pt>
    <dgm:pt modelId="{4F6A490D-0C34-4678-9224-826D95D491C5}" type="sibTrans" cxnId="{C9592F98-DE92-4C50-8091-4CA8E500B904}">
      <dgm:prSet/>
      <dgm:spPr/>
      <dgm:t>
        <a:bodyPr/>
        <a:lstStyle/>
        <a:p>
          <a:endParaRPr lang="da-DK"/>
        </a:p>
      </dgm:t>
    </dgm:pt>
    <dgm:pt modelId="{1340D685-A02C-4903-A0C2-70B85B0C28DC}">
      <dgm:prSet phldrT="[Tekst]"/>
      <dgm:spPr/>
      <dgm:t>
        <a:bodyPr/>
        <a:lstStyle/>
        <a:p>
          <a:r>
            <a:rPr lang="da-DK" b="1" dirty="0">
              <a:solidFill>
                <a:schemeClr val="bg1"/>
              </a:solidFill>
            </a:rPr>
            <a:t>Skema modtages af patienten via SMS eller mail</a:t>
          </a:r>
          <a:endParaRPr lang="da-DK" dirty="0">
            <a:solidFill>
              <a:schemeClr val="bg1"/>
            </a:solidFill>
          </a:endParaRPr>
        </a:p>
      </dgm:t>
    </dgm:pt>
    <dgm:pt modelId="{13F7A239-DB7B-413B-9CC5-8A9FEDFF8B87}" type="parTrans" cxnId="{1CCA04A2-5D69-4D88-ABF8-D98A05083208}">
      <dgm:prSet/>
      <dgm:spPr/>
      <dgm:t>
        <a:bodyPr/>
        <a:lstStyle/>
        <a:p>
          <a:endParaRPr lang="da-DK"/>
        </a:p>
      </dgm:t>
    </dgm:pt>
    <dgm:pt modelId="{13B67B56-F461-408F-80F8-FA0E785F224C}" type="sibTrans" cxnId="{1CCA04A2-5D69-4D88-ABF8-D98A05083208}">
      <dgm:prSet/>
      <dgm:spPr/>
      <dgm:t>
        <a:bodyPr/>
        <a:lstStyle/>
        <a:p>
          <a:endParaRPr lang="da-DK"/>
        </a:p>
      </dgm:t>
    </dgm:pt>
    <dgm:pt modelId="{F2280232-672D-47CD-A47F-EBF1FCA1F5E5}">
      <dgm:prSet phldrT="[Tekst]"/>
      <dgm:spPr/>
      <dgm:t>
        <a:bodyPr/>
        <a:lstStyle/>
        <a:p>
          <a:r>
            <a:rPr lang="da-DK" b="1" dirty="0">
              <a:solidFill>
                <a:schemeClr val="bg1"/>
              </a:solidFill>
            </a:rPr>
            <a:t>Patienten logger på med Mit-ID og sidder hjemme og besvarer skemaet</a:t>
          </a:r>
          <a:r>
            <a:rPr lang="da-DK" b="1" dirty="0">
              <a:solidFill>
                <a:schemeClr val="accent5">
                  <a:lumMod val="25000"/>
                </a:schemeClr>
              </a:solidFill>
            </a:rPr>
            <a:t>. </a:t>
          </a:r>
          <a:endParaRPr lang="da-DK" dirty="0"/>
        </a:p>
      </dgm:t>
    </dgm:pt>
    <dgm:pt modelId="{92F93448-5D49-479B-B46A-16B50C971A25}" type="parTrans" cxnId="{9701F444-0DFF-47E0-8864-41A81F873CF9}">
      <dgm:prSet/>
      <dgm:spPr/>
      <dgm:t>
        <a:bodyPr/>
        <a:lstStyle/>
        <a:p>
          <a:endParaRPr lang="da-DK"/>
        </a:p>
      </dgm:t>
    </dgm:pt>
    <dgm:pt modelId="{9396B07F-425A-4169-8E7E-E3D859B4E0C7}" type="sibTrans" cxnId="{9701F444-0DFF-47E0-8864-41A81F873CF9}">
      <dgm:prSet/>
      <dgm:spPr/>
      <dgm:t>
        <a:bodyPr/>
        <a:lstStyle/>
        <a:p>
          <a:endParaRPr lang="da-DK"/>
        </a:p>
      </dgm:t>
    </dgm:pt>
    <dgm:pt modelId="{028E9344-B61B-4415-ACAE-1AF39D0DD779}">
      <dgm:prSet phldrT="[Tekst]"/>
      <dgm:spPr/>
      <dgm:t>
        <a:bodyPr/>
        <a:lstStyle/>
        <a:p>
          <a:r>
            <a:rPr lang="da-DK" b="1" dirty="0">
              <a:solidFill>
                <a:schemeClr val="bg1"/>
              </a:solidFill>
            </a:rPr>
            <a:t>Svar sendes og vises direkte i lægens journal</a:t>
          </a:r>
          <a:endParaRPr lang="da-DK" dirty="0">
            <a:solidFill>
              <a:schemeClr val="bg1"/>
            </a:solidFill>
          </a:endParaRPr>
        </a:p>
      </dgm:t>
    </dgm:pt>
    <dgm:pt modelId="{8740701D-9AED-4A87-8B56-44FB1A5A893C}" type="parTrans" cxnId="{864EF2FA-6C6E-4BD7-A11C-2035E70491C9}">
      <dgm:prSet/>
      <dgm:spPr/>
      <dgm:t>
        <a:bodyPr/>
        <a:lstStyle/>
        <a:p>
          <a:endParaRPr lang="da-DK"/>
        </a:p>
      </dgm:t>
    </dgm:pt>
    <dgm:pt modelId="{20105633-8800-4BD6-A9AF-EA403D414DBE}" type="sibTrans" cxnId="{864EF2FA-6C6E-4BD7-A11C-2035E70491C9}">
      <dgm:prSet/>
      <dgm:spPr/>
      <dgm:t>
        <a:bodyPr/>
        <a:lstStyle/>
        <a:p>
          <a:endParaRPr lang="da-DK"/>
        </a:p>
      </dgm:t>
    </dgm:pt>
    <dgm:pt modelId="{3145034A-0EB4-4A58-B788-C6688A5CAAFA}">
      <dgm:prSet phldrT="[Tekst]"/>
      <dgm:spPr/>
      <dgm:t>
        <a:bodyPr/>
        <a:lstStyle/>
        <a:p>
          <a:r>
            <a:rPr lang="da-DK" b="1" dirty="0">
              <a:solidFill>
                <a:schemeClr val="bg1"/>
              </a:solidFill>
            </a:rPr>
            <a:t>Lægen bruger patientens svar i dialogen ved næste konsultation – eller som grundlag for vurdering uden at se patienten</a:t>
          </a:r>
          <a:endParaRPr lang="da-DK" dirty="0">
            <a:solidFill>
              <a:schemeClr val="bg1"/>
            </a:solidFill>
          </a:endParaRPr>
        </a:p>
      </dgm:t>
    </dgm:pt>
    <dgm:pt modelId="{17DA2A5F-F2F7-4735-B0EE-4B74672BB15A}" type="parTrans" cxnId="{98F69D4D-53C5-493E-A69C-4ADAAD45498A}">
      <dgm:prSet/>
      <dgm:spPr/>
      <dgm:t>
        <a:bodyPr/>
        <a:lstStyle/>
        <a:p>
          <a:endParaRPr lang="da-DK"/>
        </a:p>
      </dgm:t>
    </dgm:pt>
    <dgm:pt modelId="{3DA78F1A-F014-40F9-B102-34ABAA978040}" type="sibTrans" cxnId="{98F69D4D-53C5-493E-A69C-4ADAAD45498A}">
      <dgm:prSet/>
      <dgm:spPr/>
      <dgm:t>
        <a:bodyPr/>
        <a:lstStyle/>
        <a:p>
          <a:endParaRPr lang="da-DK"/>
        </a:p>
      </dgm:t>
    </dgm:pt>
    <dgm:pt modelId="{D287A6EA-2070-457D-AC30-8188D9529C5D}" type="pres">
      <dgm:prSet presAssocID="{C1147339-C601-406E-8AAF-BAF04788ECCE}" presName="Name0" presStyleCnt="0">
        <dgm:presLayoutVars>
          <dgm:dir/>
          <dgm:resizeHandles val="exact"/>
        </dgm:presLayoutVars>
      </dgm:prSet>
      <dgm:spPr/>
    </dgm:pt>
    <dgm:pt modelId="{D5ABFACB-5DA0-4407-8BC4-8957286CA9F1}" type="pres">
      <dgm:prSet presAssocID="{C1147339-C601-406E-8AAF-BAF04788ECCE}" presName="cycle" presStyleCnt="0"/>
      <dgm:spPr/>
    </dgm:pt>
    <dgm:pt modelId="{FD6B294E-6E61-44CA-B04B-F8DA5DD2AB4F}" type="pres">
      <dgm:prSet presAssocID="{31405216-18BA-4A7D-8686-08860C3CC072}" presName="nodeFirstNode" presStyleLbl="node1" presStyleIdx="0" presStyleCnt="5">
        <dgm:presLayoutVars>
          <dgm:bulletEnabled val="1"/>
        </dgm:presLayoutVars>
      </dgm:prSet>
      <dgm:spPr/>
    </dgm:pt>
    <dgm:pt modelId="{6854724A-E5F7-463E-83D6-03943E96ED74}" type="pres">
      <dgm:prSet presAssocID="{4F6A490D-0C34-4678-9224-826D95D491C5}" presName="sibTransFirstNode" presStyleLbl="bgShp" presStyleIdx="0" presStyleCnt="1"/>
      <dgm:spPr/>
    </dgm:pt>
    <dgm:pt modelId="{C38C0F4D-1ED4-4F33-8CAF-E63CBE276C04}" type="pres">
      <dgm:prSet presAssocID="{1340D685-A02C-4903-A0C2-70B85B0C28DC}" presName="nodeFollowingNodes" presStyleLbl="node1" presStyleIdx="1" presStyleCnt="5" custRadScaleRad="97485" custRadScaleInc="11190">
        <dgm:presLayoutVars>
          <dgm:bulletEnabled val="1"/>
        </dgm:presLayoutVars>
      </dgm:prSet>
      <dgm:spPr/>
    </dgm:pt>
    <dgm:pt modelId="{D000944D-C818-495D-A4BB-1F8719F0795A}" type="pres">
      <dgm:prSet presAssocID="{F2280232-672D-47CD-A47F-EBF1FCA1F5E5}" presName="nodeFollowingNodes" presStyleLbl="node1" presStyleIdx="2" presStyleCnt="5" custRadScaleRad="100457" custRadScaleInc="-12367">
        <dgm:presLayoutVars>
          <dgm:bulletEnabled val="1"/>
        </dgm:presLayoutVars>
      </dgm:prSet>
      <dgm:spPr/>
    </dgm:pt>
    <dgm:pt modelId="{7D5A04AB-2206-41F9-BB89-3669D987E758}" type="pres">
      <dgm:prSet presAssocID="{028E9344-B61B-4415-ACAE-1AF39D0DD779}" presName="nodeFollowingNodes" presStyleLbl="node1" presStyleIdx="3" presStyleCnt="5" custRadScaleRad="110042" custRadScaleInc="21045">
        <dgm:presLayoutVars>
          <dgm:bulletEnabled val="1"/>
        </dgm:presLayoutVars>
      </dgm:prSet>
      <dgm:spPr/>
    </dgm:pt>
    <dgm:pt modelId="{B416B235-2AA0-49A4-8A88-F3DEB45C252F}" type="pres">
      <dgm:prSet presAssocID="{3145034A-0EB4-4A58-B788-C6688A5CAAFA}" presName="nodeFollowingNodes" presStyleLbl="node1" presStyleIdx="4" presStyleCnt="5" custScaleX="108266" custScaleY="143134" custRadScaleRad="120457" custRadScaleInc="-8201">
        <dgm:presLayoutVars>
          <dgm:bulletEnabled val="1"/>
        </dgm:presLayoutVars>
      </dgm:prSet>
      <dgm:spPr/>
    </dgm:pt>
  </dgm:ptLst>
  <dgm:cxnLst>
    <dgm:cxn modelId="{8D674563-EF58-4506-A9CA-010E915CA9E7}" type="presOf" srcId="{4F6A490D-0C34-4678-9224-826D95D491C5}" destId="{6854724A-E5F7-463E-83D6-03943E96ED74}" srcOrd="0" destOrd="0" presId="urn:microsoft.com/office/officeart/2005/8/layout/cycle3"/>
    <dgm:cxn modelId="{9701F444-0DFF-47E0-8864-41A81F873CF9}" srcId="{C1147339-C601-406E-8AAF-BAF04788ECCE}" destId="{F2280232-672D-47CD-A47F-EBF1FCA1F5E5}" srcOrd="2" destOrd="0" parTransId="{92F93448-5D49-479B-B46A-16B50C971A25}" sibTransId="{9396B07F-425A-4169-8E7E-E3D859B4E0C7}"/>
    <dgm:cxn modelId="{98F69D4D-53C5-493E-A69C-4ADAAD45498A}" srcId="{C1147339-C601-406E-8AAF-BAF04788ECCE}" destId="{3145034A-0EB4-4A58-B788-C6688A5CAAFA}" srcOrd="4" destOrd="0" parTransId="{17DA2A5F-F2F7-4735-B0EE-4B74672BB15A}" sibTransId="{3DA78F1A-F014-40F9-B102-34ABAA978040}"/>
    <dgm:cxn modelId="{D4D4CC7A-3877-4D3C-940C-9DE15C3C4192}" type="presOf" srcId="{028E9344-B61B-4415-ACAE-1AF39D0DD779}" destId="{7D5A04AB-2206-41F9-BB89-3669D987E758}" srcOrd="0" destOrd="0" presId="urn:microsoft.com/office/officeart/2005/8/layout/cycle3"/>
    <dgm:cxn modelId="{87F7BB89-8EB4-4C5F-9023-722A6BF122AF}" type="presOf" srcId="{3145034A-0EB4-4A58-B788-C6688A5CAAFA}" destId="{B416B235-2AA0-49A4-8A88-F3DEB45C252F}" srcOrd="0" destOrd="0" presId="urn:microsoft.com/office/officeart/2005/8/layout/cycle3"/>
    <dgm:cxn modelId="{C9592F98-DE92-4C50-8091-4CA8E500B904}" srcId="{C1147339-C601-406E-8AAF-BAF04788ECCE}" destId="{31405216-18BA-4A7D-8686-08860C3CC072}" srcOrd="0" destOrd="0" parTransId="{452D4AC6-C2BD-446F-8816-8270A4C2AB6E}" sibTransId="{4F6A490D-0C34-4678-9224-826D95D491C5}"/>
    <dgm:cxn modelId="{47775C9B-BC83-45AF-9BF0-65C6E589ECBE}" type="presOf" srcId="{F2280232-672D-47CD-A47F-EBF1FCA1F5E5}" destId="{D000944D-C818-495D-A4BB-1F8719F0795A}" srcOrd="0" destOrd="0" presId="urn:microsoft.com/office/officeart/2005/8/layout/cycle3"/>
    <dgm:cxn modelId="{1CCA04A2-5D69-4D88-ABF8-D98A05083208}" srcId="{C1147339-C601-406E-8AAF-BAF04788ECCE}" destId="{1340D685-A02C-4903-A0C2-70B85B0C28DC}" srcOrd="1" destOrd="0" parTransId="{13F7A239-DB7B-413B-9CC5-8A9FEDFF8B87}" sibTransId="{13B67B56-F461-408F-80F8-FA0E785F224C}"/>
    <dgm:cxn modelId="{6D7949D6-DDC4-4587-B1DD-E891B5FD3F9A}" type="presOf" srcId="{C1147339-C601-406E-8AAF-BAF04788ECCE}" destId="{D287A6EA-2070-457D-AC30-8188D9529C5D}" srcOrd="0" destOrd="0" presId="urn:microsoft.com/office/officeart/2005/8/layout/cycle3"/>
    <dgm:cxn modelId="{21C7D3F5-F756-4D07-B44A-F5D3EFABCED7}" type="presOf" srcId="{31405216-18BA-4A7D-8686-08860C3CC072}" destId="{FD6B294E-6E61-44CA-B04B-F8DA5DD2AB4F}" srcOrd="0" destOrd="0" presId="urn:microsoft.com/office/officeart/2005/8/layout/cycle3"/>
    <dgm:cxn modelId="{FD1544F9-E438-4AD2-94AE-6FF94696D17F}" type="presOf" srcId="{1340D685-A02C-4903-A0C2-70B85B0C28DC}" destId="{C38C0F4D-1ED4-4F33-8CAF-E63CBE276C04}" srcOrd="0" destOrd="0" presId="urn:microsoft.com/office/officeart/2005/8/layout/cycle3"/>
    <dgm:cxn modelId="{864EF2FA-6C6E-4BD7-A11C-2035E70491C9}" srcId="{C1147339-C601-406E-8AAF-BAF04788ECCE}" destId="{028E9344-B61B-4415-ACAE-1AF39D0DD779}" srcOrd="3" destOrd="0" parTransId="{8740701D-9AED-4A87-8B56-44FB1A5A893C}" sibTransId="{20105633-8800-4BD6-A9AF-EA403D414DBE}"/>
    <dgm:cxn modelId="{530E50EA-3F4B-425F-8BCC-7906B9786761}" type="presParOf" srcId="{D287A6EA-2070-457D-AC30-8188D9529C5D}" destId="{D5ABFACB-5DA0-4407-8BC4-8957286CA9F1}" srcOrd="0" destOrd="0" presId="urn:microsoft.com/office/officeart/2005/8/layout/cycle3"/>
    <dgm:cxn modelId="{1A78D1F0-D341-49F5-8C79-0FAA6202C139}" type="presParOf" srcId="{D5ABFACB-5DA0-4407-8BC4-8957286CA9F1}" destId="{FD6B294E-6E61-44CA-B04B-F8DA5DD2AB4F}" srcOrd="0" destOrd="0" presId="urn:microsoft.com/office/officeart/2005/8/layout/cycle3"/>
    <dgm:cxn modelId="{5DF8B06C-1E73-44E1-AD46-A73D4A2B440C}" type="presParOf" srcId="{D5ABFACB-5DA0-4407-8BC4-8957286CA9F1}" destId="{6854724A-E5F7-463E-83D6-03943E96ED74}" srcOrd="1" destOrd="0" presId="urn:microsoft.com/office/officeart/2005/8/layout/cycle3"/>
    <dgm:cxn modelId="{65681807-AAD4-4CF0-86FD-338E7F4FB40D}" type="presParOf" srcId="{D5ABFACB-5DA0-4407-8BC4-8957286CA9F1}" destId="{C38C0F4D-1ED4-4F33-8CAF-E63CBE276C04}" srcOrd="2" destOrd="0" presId="urn:microsoft.com/office/officeart/2005/8/layout/cycle3"/>
    <dgm:cxn modelId="{B16C66A3-C8A8-4E50-B656-558D5D6227EB}" type="presParOf" srcId="{D5ABFACB-5DA0-4407-8BC4-8957286CA9F1}" destId="{D000944D-C818-495D-A4BB-1F8719F0795A}" srcOrd="3" destOrd="0" presId="urn:microsoft.com/office/officeart/2005/8/layout/cycle3"/>
    <dgm:cxn modelId="{F6FC5B8C-9D4B-49ED-858B-596089495A09}" type="presParOf" srcId="{D5ABFACB-5DA0-4407-8BC4-8957286CA9F1}" destId="{7D5A04AB-2206-41F9-BB89-3669D987E758}" srcOrd="4" destOrd="0" presId="urn:microsoft.com/office/officeart/2005/8/layout/cycle3"/>
    <dgm:cxn modelId="{EDAC8757-AF19-4613-A4D9-A210596B4D8F}" type="presParOf" srcId="{D5ABFACB-5DA0-4407-8BC4-8957286CA9F1}" destId="{B416B235-2AA0-49A4-8A88-F3DEB45C252F}"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4724A-E5F7-463E-83D6-03943E96ED74}">
      <dsp:nvSpPr>
        <dsp:cNvPr id="0" name=""/>
        <dsp:cNvSpPr/>
      </dsp:nvSpPr>
      <dsp:spPr>
        <a:xfrm>
          <a:off x="3535792" y="-29777"/>
          <a:ext cx="4547877" cy="4547877"/>
        </a:xfrm>
        <a:prstGeom prst="circularArrow">
          <a:avLst>
            <a:gd name="adj1" fmla="val 5544"/>
            <a:gd name="adj2" fmla="val 330680"/>
            <a:gd name="adj3" fmla="val 13728433"/>
            <a:gd name="adj4" fmla="val 17414936"/>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B294E-6E61-44CA-B04B-F8DA5DD2AB4F}">
      <dsp:nvSpPr>
        <dsp:cNvPr id="0" name=""/>
        <dsp:cNvSpPr/>
      </dsp:nvSpPr>
      <dsp:spPr>
        <a:xfrm>
          <a:off x="4723196" y="1597"/>
          <a:ext cx="2173068" cy="1086534"/>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b="1" kern="1200" dirty="0">
              <a:solidFill>
                <a:schemeClr val="bg1"/>
              </a:solidFill>
            </a:rPr>
            <a:t>Patienten bestiller tid, og </a:t>
          </a:r>
          <a:r>
            <a:rPr lang="da-DK" sz="1500" b="1" kern="1200" dirty="0" err="1">
              <a:solidFill>
                <a:schemeClr val="bg1"/>
              </a:solidFill>
            </a:rPr>
            <a:t>sekr</a:t>
          </a:r>
          <a:r>
            <a:rPr lang="da-DK" sz="1500" b="1" kern="1200" dirty="0">
              <a:solidFill>
                <a:schemeClr val="bg1"/>
              </a:solidFill>
            </a:rPr>
            <a:t>/</a:t>
          </a:r>
          <a:r>
            <a:rPr lang="da-DK" sz="1500" b="1" kern="1200" dirty="0" err="1">
              <a:solidFill>
                <a:schemeClr val="bg1"/>
              </a:solidFill>
            </a:rPr>
            <a:t>spl</a:t>
          </a:r>
          <a:r>
            <a:rPr lang="da-DK" sz="1500" b="1" kern="1200" dirty="0">
              <a:solidFill>
                <a:schemeClr val="bg1"/>
              </a:solidFill>
            </a:rPr>
            <a:t>/læge rekvirerer PRO-skema via </a:t>
          </a:r>
          <a:r>
            <a:rPr lang="da-DK" sz="1500" b="1" kern="1200" dirty="0" err="1">
              <a:solidFill>
                <a:schemeClr val="bg1"/>
              </a:solidFill>
            </a:rPr>
            <a:t>Webreq</a:t>
          </a:r>
          <a:endParaRPr lang="da-DK" sz="1500" kern="1200" dirty="0">
            <a:solidFill>
              <a:schemeClr val="bg1"/>
            </a:solidFill>
          </a:endParaRPr>
        </a:p>
      </dsp:txBody>
      <dsp:txXfrm>
        <a:off x="4776236" y="54637"/>
        <a:ext cx="2066988" cy="980454"/>
      </dsp:txXfrm>
    </dsp:sp>
    <dsp:sp modelId="{C38C0F4D-1ED4-4F33-8CAF-E63CBE276C04}">
      <dsp:nvSpPr>
        <dsp:cNvPr id="0" name=""/>
        <dsp:cNvSpPr/>
      </dsp:nvSpPr>
      <dsp:spPr>
        <a:xfrm>
          <a:off x="6577254" y="1570984"/>
          <a:ext cx="2173068" cy="1086534"/>
        </a:xfrm>
        <a:prstGeom prst="roundRect">
          <a:avLst/>
        </a:prstGeom>
        <a:solidFill>
          <a:schemeClr val="accent2">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b="1" kern="1200" dirty="0">
              <a:solidFill>
                <a:schemeClr val="bg1"/>
              </a:solidFill>
            </a:rPr>
            <a:t>Skema modtages af patienten via SMS eller mail</a:t>
          </a:r>
          <a:endParaRPr lang="da-DK" sz="1500" kern="1200" dirty="0">
            <a:solidFill>
              <a:schemeClr val="bg1"/>
            </a:solidFill>
          </a:endParaRPr>
        </a:p>
      </dsp:txBody>
      <dsp:txXfrm>
        <a:off x="6630294" y="1624024"/>
        <a:ext cx="2066988" cy="980454"/>
      </dsp:txXfrm>
    </dsp:sp>
    <dsp:sp modelId="{D000944D-C818-495D-A4BB-1F8719F0795A}">
      <dsp:nvSpPr>
        <dsp:cNvPr id="0" name=""/>
        <dsp:cNvSpPr/>
      </dsp:nvSpPr>
      <dsp:spPr>
        <a:xfrm>
          <a:off x="6062318" y="3356072"/>
          <a:ext cx="2173068" cy="1086534"/>
        </a:xfrm>
        <a:prstGeom prst="round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b="1" kern="1200" dirty="0">
              <a:solidFill>
                <a:schemeClr val="bg1"/>
              </a:solidFill>
            </a:rPr>
            <a:t>Patienten logger på med Mit-ID og sidder hjemme og besvarer skemaet</a:t>
          </a:r>
          <a:r>
            <a:rPr lang="da-DK" sz="1500" b="1" kern="1200" dirty="0">
              <a:solidFill>
                <a:schemeClr val="accent5">
                  <a:lumMod val="25000"/>
                </a:schemeClr>
              </a:solidFill>
            </a:rPr>
            <a:t>. </a:t>
          </a:r>
          <a:endParaRPr lang="da-DK" sz="1500" kern="1200" dirty="0"/>
        </a:p>
      </dsp:txBody>
      <dsp:txXfrm>
        <a:off x="6115358" y="3409112"/>
        <a:ext cx="2066988" cy="980454"/>
      </dsp:txXfrm>
    </dsp:sp>
    <dsp:sp modelId="{7D5A04AB-2206-41F9-BB89-3669D987E758}">
      <dsp:nvSpPr>
        <dsp:cNvPr id="0" name=""/>
        <dsp:cNvSpPr/>
      </dsp:nvSpPr>
      <dsp:spPr>
        <a:xfrm>
          <a:off x="3121684" y="3351573"/>
          <a:ext cx="2173068" cy="1086534"/>
        </a:xfrm>
        <a:prstGeom prst="roundRect">
          <a:avLst/>
        </a:prstGeom>
        <a:solidFill>
          <a:schemeClr val="accent2">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b="1" kern="1200" dirty="0">
              <a:solidFill>
                <a:schemeClr val="bg1"/>
              </a:solidFill>
            </a:rPr>
            <a:t>Svar sendes og vises direkte i lægens journal</a:t>
          </a:r>
          <a:endParaRPr lang="da-DK" sz="1500" kern="1200" dirty="0">
            <a:solidFill>
              <a:schemeClr val="bg1"/>
            </a:solidFill>
          </a:endParaRPr>
        </a:p>
      </dsp:txBody>
      <dsp:txXfrm>
        <a:off x="3174724" y="3404613"/>
        <a:ext cx="2066988" cy="980454"/>
      </dsp:txXfrm>
    </dsp:sp>
    <dsp:sp modelId="{B416B235-2AA0-49A4-8A88-F3DEB45C252F}">
      <dsp:nvSpPr>
        <dsp:cNvPr id="0" name=""/>
        <dsp:cNvSpPr/>
      </dsp:nvSpPr>
      <dsp:spPr>
        <a:xfrm>
          <a:off x="2357854" y="1177988"/>
          <a:ext cx="2352694" cy="1555200"/>
        </a:xfrm>
        <a:prstGeom prst="round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b="1" kern="1200" dirty="0">
              <a:solidFill>
                <a:schemeClr val="bg1"/>
              </a:solidFill>
            </a:rPr>
            <a:t>Lægen bruger patientens svar i dialogen ved næste konsultation – eller som grundlag for vurdering uden at se patienten</a:t>
          </a:r>
          <a:endParaRPr lang="da-DK" sz="1500" kern="1200" dirty="0">
            <a:solidFill>
              <a:schemeClr val="bg1"/>
            </a:solidFill>
          </a:endParaRPr>
        </a:p>
      </dsp:txBody>
      <dsp:txXfrm>
        <a:off x="2433773" y="1253907"/>
        <a:ext cx="2200856" cy="140336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45FBE-94E4-4728-979E-3DB2647F785A}" type="datetimeFigureOut">
              <a:rPr lang="da-DK" smtClean="0"/>
              <a:t>02-07-2024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E714C-E829-4ACA-AB9A-FB5F72241598}" type="slidenum">
              <a:rPr lang="da-DK" smtClean="0"/>
              <a:t>‹nr.›</a:t>
            </a:fld>
            <a:endParaRPr lang="da-DK"/>
          </a:p>
        </p:txBody>
      </p:sp>
    </p:spTree>
    <p:extLst>
      <p:ext uri="{BB962C8B-B14F-4D97-AF65-F5344CB8AC3E}">
        <p14:creationId xmlns:p14="http://schemas.microsoft.com/office/powerpoint/2010/main" val="2926047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E3053CC0-3B01-F1F7-F2E4-66D03A824442}"/>
              </a:ext>
            </a:extLst>
          </p:cNvPr>
          <p:cNvSpPr>
            <a:spLocks noGrp="1"/>
          </p:cNvSpPr>
          <p:nvPr>
            <p:ph type="pic" sz="quarter" idx="11"/>
          </p:nvPr>
        </p:nvSpPr>
        <p:spPr>
          <a:xfrm>
            <a:off x="-8816" y="0"/>
            <a:ext cx="12200816" cy="6880202"/>
          </a:xfrm>
          <a:prstGeom prst="rect">
            <a:avLst/>
          </a:prstGeom>
          <a:solidFill>
            <a:schemeClr val="accent2">
              <a:alpha val="80350"/>
            </a:schemeClr>
          </a:solidFill>
          <a:ln>
            <a:solidFill>
              <a:schemeClr val="accent3"/>
            </a:solidFill>
          </a:ln>
        </p:spPr>
        <p:txBody>
          <a:bodyPr/>
          <a:lstStyle>
            <a:lvl1pPr marL="0" indent="0">
              <a:buNone/>
              <a:defRPr>
                <a:noFill/>
              </a:defRPr>
            </a:lvl1pPr>
          </a:lstStyle>
          <a:p>
            <a:endParaRPr lang="da-DK" dirty="0"/>
          </a:p>
        </p:txBody>
      </p:sp>
      <p:sp>
        <p:nvSpPr>
          <p:cNvPr id="16" name="Picture Placeholder 5">
            <a:extLst>
              <a:ext uri="{FF2B5EF4-FFF2-40B4-BE49-F238E27FC236}">
                <a16:creationId xmlns:a16="http://schemas.microsoft.com/office/drawing/2014/main" id="{0BD3937B-6863-8784-577D-C0E87E3EDC5E}"/>
              </a:ext>
            </a:extLst>
          </p:cNvPr>
          <p:cNvSpPr>
            <a:spLocks noGrp="1"/>
          </p:cNvSpPr>
          <p:nvPr>
            <p:ph type="pic" sz="quarter" idx="10" hasCustomPrompt="1"/>
          </p:nvPr>
        </p:nvSpPr>
        <p:spPr>
          <a:xfrm>
            <a:off x="0" y="0"/>
            <a:ext cx="12192000" cy="6858000"/>
          </a:xfrm>
        </p:spPr>
        <p:txBody>
          <a:bodyPr anchor="ctr" anchorCtr="0">
            <a:normAutofit/>
          </a:bodyPr>
          <a:lstStyle>
            <a:lvl1pPr marL="0" indent="0" algn="ctr">
              <a:buNone/>
              <a:defRPr sz="1500">
                <a:solidFill>
                  <a:schemeClr val="bg1"/>
                </a:solidFill>
              </a:defRPr>
            </a:lvl1pPr>
          </a:lstStyle>
          <a:p>
            <a:r>
              <a:rPr lang="da-DK" dirty="0"/>
              <a:t>Indsæt sort/hvid billede </a:t>
            </a:r>
          </a:p>
          <a:p>
            <a:r>
              <a:rPr lang="da-DK" dirty="0"/>
              <a:t>Klik ”Arranger” – ”Placér bagerst”</a:t>
            </a:r>
          </a:p>
        </p:txBody>
      </p:sp>
      <p:sp>
        <p:nvSpPr>
          <p:cNvPr id="2" name="Titel 1">
            <a:extLst>
              <a:ext uri="{FF2B5EF4-FFF2-40B4-BE49-F238E27FC236}">
                <a16:creationId xmlns:a16="http://schemas.microsoft.com/office/drawing/2014/main" id="{6AF85143-C406-F089-83F0-4319E0A55AFB}"/>
              </a:ext>
            </a:extLst>
          </p:cNvPr>
          <p:cNvSpPr>
            <a:spLocks noGrp="1"/>
          </p:cNvSpPr>
          <p:nvPr>
            <p:ph type="title" hasCustomPrompt="1"/>
          </p:nvPr>
        </p:nvSpPr>
        <p:spPr>
          <a:xfrm>
            <a:off x="497542" y="2194468"/>
            <a:ext cx="7603630" cy="1776585"/>
          </a:xfrm>
        </p:spPr>
        <p:txBody>
          <a:bodyPr anchor="b">
            <a:spAutoFit/>
          </a:bodyPr>
          <a:lstStyle>
            <a:lvl1pPr>
              <a:lnSpc>
                <a:spcPct val="90000"/>
              </a:lnSpc>
              <a:defRPr lang="da-DK" sz="6000" b="1" i="0" dirty="0">
                <a:solidFill>
                  <a:schemeClr val="bg1"/>
                </a:solidFill>
                <a:latin typeface="+mn-lt"/>
              </a:defRPr>
            </a:lvl1pPr>
          </a:lstStyle>
          <a:p>
            <a:r>
              <a:rPr lang="da-DK" dirty="0"/>
              <a:t>Præsentations titel skrives her </a:t>
            </a:r>
          </a:p>
        </p:txBody>
      </p:sp>
      <p:sp>
        <p:nvSpPr>
          <p:cNvPr id="13" name="Pladsholder til tekst 12">
            <a:extLst>
              <a:ext uri="{FF2B5EF4-FFF2-40B4-BE49-F238E27FC236}">
                <a16:creationId xmlns:a16="http://schemas.microsoft.com/office/drawing/2014/main" id="{8031C8DF-FE8E-3248-D96A-FC9E59A58553}"/>
              </a:ext>
            </a:extLst>
          </p:cNvPr>
          <p:cNvSpPr>
            <a:spLocks noGrp="1"/>
          </p:cNvSpPr>
          <p:nvPr>
            <p:ph type="body" sz="quarter" idx="12" hasCustomPrompt="1"/>
          </p:nvPr>
        </p:nvSpPr>
        <p:spPr>
          <a:xfrm>
            <a:off x="497542" y="4274957"/>
            <a:ext cx="7044775" cy="258532"/>
          </a:xfrm>
        </p:spPr>
        <p:txBody>
          <a:bodyPr anchor="b">
            <a:spAutoFit/>
          </a:bodyPr>
          <a:lstStyle>
            <a:lvl1pPr marL="0" indent="0">
              <a:buNone/>
              <a:defRPr sz="1200" b="0" i="0">
                <a:solidFill>
                  <a:schemeClr val="bg1"/>
                </a:solidFill>
                <a:latin typeface="Albert Sans Medium" pitchFamily="2" charset="77"/>
              </a:defRPr>
            </a:lvl1pPr>
          </a:lstStyle>
          <a:p>
            <a:pPr lvl="0"/>
            <a:r>
              <a:rPr lang="da-DK" dirty="0"/>
              <a:t>Subtitel (Projekt/speciale …)</a:t>
            </a:r>
          </a:p>
        </p:txBody>
      </p:sp>
      <p:pic>
        <p:nvPicPr>
          <p:cNvPr id="18" name="Billede 17" descr="Et billede, der indeholder logo, hvid, Grafik&#10;&#10;Automatisk genereret beskrivelse">
            <a:extLst>
              <a:ext uri="{FF2B5EF4-FFF2-40B4-BE49-F238E27FC236}">
                <a16:creationId xmlns:a16="http://schemas.microsoft.com/office/drawing/2014/main" id="{337FB04E-8636-2A85-AD01-C53ADF44B0F6}"/>
              </a:ext>
            </a:extLst>
          </p:cNvPr>
          <p:cNvPicPr>
            <a:picLocks noChangeAspect="1"/>
          </p:cNvPicPr>
          <p:nvPr userDrawn="1"/>
        </p:nvPicPr>
        <p:blipFill>
          <a:blip r:embed="rId2"/>
          <a:stretch>
            <a:fillRect/>
          </a:stretch>
        </p:blipFill>
        <p:spPr>
          <a:xfrm>
            <a:off x="-8816" y="4274957"/>
            <a:ext cx="12200816" cy="2605245"/>
          </a:xfrm>
          <a:prstGeom prst="rect">
            <a:avLst/>
          </a:prstGeom>
        </p:spPr>
      </p:pic>
      <p:pic>
        <p:nvPicPr>
          <p:cNvPr id="6" name="Billede 5" descr="Et billede, der indeholder Font/skrifttype, Grafik, logo, grafisk design&#10;&#10;Automatisk genereret beskrivelse">
            <a:extLst>
              <a:ext uri="{FF2B5EF4-FFF2-40B4-BE49-F238E27FC236}">
                <a16:creationId xmlns:a16="http://schemas.microsoft.com/office/drawing/2014/main" id="{3A83234B-F7E4-9140-4806-D57A2FA15A2E}"/>
              </a:ext>
            </a:extLst>
          </p:cNvPr>
          <p:cNvPicPr>
            <a:picLocks noChangeAspect="1"/>
          </p:cNvPicPr>
          <p:nvPr userDrawn="1"/>
        </p:nvPicPr>
        <p:blipFill>
          <a:blip r:embed="rId3"/>
          <a:stretch>
            <a:fillRect/>
          </a:stretch>
        </p:blipFill>
        <p:spPr>
          <a:xfrm>
            <a:off x="10363199" y="5820372"/>
            <a:ext cx="1283357" cy="535978"/>
          </a:xfrm>
          <a:prstGeom prst="rect">
            <a:avLst/>
          </a:prstGeom>
        </p:spPr>
      </p:pic>
      <p:sp>
        <p:nvSpPr>
          <p:cNvPr id="5" name="Pladsholder til tekst 4">
            <a:extLst>
              <a:ext uri="{FF2B5EF4-FFF2-40B4-BE49-F238E27FC236}">
                <a16:creationId xmlns:a16="http://schemas.microsoft.com/office/drawing/2014/main" id="{3E7555B9-C164-9D03-C159-FF57755D7329}"/>
              </a:ext>
            </a:extLst>
          </p:cNvPr>
          <p:cNvSpPr>
            <a:spLocks noGrp="1"/>
          </p:cNvSpPr>
          <p:nvPr>
            <p:ph type="body" sz="quarter" idx="13" hasCustomPrompt="1"/>
          </p:nvPr>
        </p:nvSpPr>
        <p:spPr>
          <a:xfrm>
            <a:off x="8717280" y="463550"/>
            <a:ext cx="3010382" cy="261610"/>
          </a:xfrm>
        </p:spPr>
        <p:txBody>
          <a:bodyPr>
            <a:normAutofit/>
          </a:bodyPr>
          <a:lstStyle>
            <a:lvl1pPr marL="0" indent="0" algn="r">
              <a:buFontTx/>
              <a:buNone/>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ENHEDEN FOR KVALITET I SPECIALLÆGEPRAKSIS</a:t>
            </a:r>
          </a:p>
        </p:txBody>
      </p:sp>
    </p:spTree>
    <p:extLst>
      <p:ext uri="{BB962C8B-B14F-4D97-AF65-F5344CB8AC3E}">
        <p14:creationId xmlns:p14="http://schemas.microsoft.com/office/powerpoint/2010/main" val="234851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g (halv) + tekst">
    <p:bg>
      <p:bgPr>
        <a:solidFill>
          <a:schemeClr val="bg2"/>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770E2F47-F969-64AB-518C-994C5CB10BDB}"/>
              </a:ext>
            </a:extLst>
          </p:cNvPr>
          <p:cNvSpPr>
            <a:spLocks noGrp="1"/>
          </p:cNvSpPr>
          <p:nvPr>
            <p:ph type="body" sz="half" idx="2"/>
          </p:nvPr>
        </p:nvSpPr>
        <p:spPr>
          <a:xfrm>
            <a:off x="6430618" y="2421036"/>
            <a:ext cx="5314110" cy="707886"/>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5648728" cy="5987407"/>
          </a:xfrm>
          <a:prstGeom prst="roundRect">
            <a:avLst>
              <a:gd name="adj" fmla="val 3609"/>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5" name="Pladsholder til tekst 4">
            <a:extLst>
              <a:ext uri="{FF2B5EF4-FFF2-40B4-BE49-F238E27FC236}">
                <a16:creationId xmlns:a16="http://schemas.microsoft.com/office/drawing/2014/main" id="{528C9C7F-90C8-B186-C733-7F539E0B3C96}"/>
              </a:ext>
            </a:extLst>
          </p:cNvPr>
          <p:cNvSpPr>
            <a:spLocks noGrp="1"/>
          </p:cNvSpPr>
          <p:nvPr>
            <p:ph type="body" sz="quarter" idx="11" hasCustomPrompt="1"/>
          </p:nvPr>
        </p:nvSpPr>
        <p:spPr>
          <a:xfrm>
            <a:off x="6430617" y="1410152"/>
            <a:ext cx="5314109" cy="867930"/>
          </a:xfrm>
        </p:spPr>
        <p:txBody>
          <a:bodyPr anchor="b">
            <a:spAutoFit/>
          </a:bodyPr>
          <a:lstStyle>
            <a:lvl1pPr marL="0" indent="0">
              <a:buNone/>
              <a:defRPr sz="3200" b="1" i="0">
                <a:latin typeface="+mn-lt"/>
              </a:defRPr>
            </a:lvl1pPr>
          </a:lstStyle>
          <a:p>
            <a:r>
              <a:rPr lang="da-DK" sz="2800" dirty="0"/>
              <a:t>Klik for at redigere titeltypografien i masteren</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5BEC729-A0E1-55B7-73AE-7069C7A4B459}"/>
              </a:ext>
            </a:extLst>
          </p:cNvPr>
          <p:cNvPicPr>
            <a:picLocks noChangeAspect="1"/>
          </p:cNvPicPr>
          <p:nvPr userDrawn="1"/>
        </p:nvPicPr>
        <p:blipFill>
          <a:blip r:embed="rId2"/>
          <a:stretch>
            <a:fillRect/>
          </a:stretch>
        </p:blipFill>
        <p:spPr>
          <a:xfrm>
            <a:off x="11100617" y="6148102"/>
            <a:ext cx="648000" cy="270629"/>
          </a:xfrm>
          <a:prstGeom prst="rect">
            <a:avLst/>
          </a:prstGeom>
        </p:spPr>
      </p:pic>
    </p:spTree>
    <p:extLst>
      <p:ext uri="{BB962C8B-B14F-4D97-AF65-F5344CB8AC3E}">
        <p14:creationId xmlns:p14="http://schemas.microsoft.com/office/powerpoint/2010/main" val="66847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g (2/3) + tekst">
    <p:bg>
      <p:bgPr>
        <a:solidFill>
          <a:schemeClr val="bg2"/>
        </a:solidFill>
        <a:effectLst/>
      </p:bgPr>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8562504" cy="5987407"/>
          </a:xfrm>
          <a:prstGeom prst="roundRect">
            <a:avLst>
              <a:gd name="adj" fmla="val 3518"/>
            </a:avLst>
          </a:prstGeom>
          <a:solidFill>
            <a:schemeClr val="bg1"/>
          </a:solidFill>
        </p:spPr>
        <p:txBody>
          <a:bodyPr anchor="ctr">
            <a:normAutofit/>
          </a:bodyPr>
          <a:lstStyle>
            <a:lvl1pPr marL="0" indent="0" algn="ctr">
              <a:buNone/>
              <a:defRPr sz="1500"/>
            </a:lvl1pPr>
          </a:lstStyle>
          <a:p>
            <a:r>
              <a:rPr lang="da-DK" dirty="0"/>
              <a:t>Indsæt billede</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8094D53-9026-F40F-49DC-163079AD459A}"/>
              </a:ext>
            </a:extLst>
          </p:cNvPr>
          <p:cNvPicPr>
            <a:picLocks noChangeAspect="1"/>
          </p:cNvPicPr>
          <p:nvPr userDrawn="1"/>
        </p:nvPicPr>
        <p:blipFill>
          <a:blip r:embed="rId2"/>
          <a:stretch>
            <a:fillRect/>
          </a:stretch>
        </p:blipFill>
        <p:spPr>
          <a:xfrm>
            <a:off x="11100617" y="6148102"/>
            <a:ext cx="648000" cy="270629"/>
          </a:xfrm>
          <a:prstGeom prst="rect">
            <a:avLst/>
          </a:prstGeom>
        </p:spPr>
      </p:pic>
      <p:sp>
        <p:nvSpPr>
          <p:cNvPr id="2" name="Pladsholder til tekst 3">
            <a:extLst>
              <a:ext uri="{FF2B5EF4-FFF2-40B4-BE49-F238E27FC236}">
                <a16:creationId xmlns:a16="http://schemas.microsoft.com/office/drawing/2014/main" id="{CCBAFA59-4140-F6D5-369D-17EEDBC731CA}"/>
              </a:ext>
            </a:extLst>
          </p:cNvPr>
          <p:cNvSpPr>
            <a:spLocks noGrp="1"/>
          </p:cNvSpPr>
          <p:nvPr>
            <p:ph type="body" sz="half" idx="2"/>
          </p:nvPr>
        </p:nvSpPr>
        <p:spPr>
          <a:xfrm>
            <a:off x="9305364" y="2421036"/>
            <a:ext cx="2439363" cy="1015663"/>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4" name="Pladsholder til tekst 4">
            <a:extLst>
              <a:ext uri="{FF2B5EF4-FFF2-40B4-BE49-F238E27FC236}">
                <a16:creationId xmlns:a16="http://schemas.microsoft.com/office/drawing/2014/main" id="{DFA55EB5-F601-CAF7-2F68-0168B2D5AC8A}"/>
              </a:ext>
            </a:extLst>
          </p:cNvPr>
          <p:cNvSpPr>
            <a:spLocks noGrp="1"/>
          </p:cNvSpPr>
          <p:nvPr>
            <p:ph type="body" sz="quarter" idx="11" hasCustomPrompt="1"/>
          </p:nvPr>
        </p:nvSpPr>
        <p:spPr>
          <a:xfrm>
            <a:off x="9305363" y="1797951"/>
            <a:ext cx="2439363" cy="480131"/>
          </a:xfrm>
        </p:spPr>
        <p:txBody>
          <a:bodyPr anchor="b">
            <a:spAutoFit/>
          </a:bodyPr>
          <a:lstStyle>
            <a:lvl1pPr marL="0" indent="0">
              <a:buNone/>
              <a:defRPr sz="3200" b="1" i="0">
                <a:latin typeface="+mn-lt"/>
              </a:defRPr>
            </a:lvl1pPr>
          </a:lstStyle>
          <a:p>
            <a:r>
              <a:rPr lang="da-DK" sz="2800" dirty="0"/>
              <a:t>Overskrift</a:t>
            </a:r>
          </a:p>
        </p:txBody>
      </p:sp>
    </p:spTree>
    <p:extLst>
      <p:ext uri="{BB962C8B-B14F-4D97-AF65-F5344CB8AC3E}">
        <p14:creationId xmlns:p14="http://schemas.microsoft.com/office/powerpoint/2010/main" val="3616513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 2 img">
    <p:bg>
      <p:bgPr>
        <a:solidFill>
          <a:schemeClr val="bg2"/>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770E2F47-F969-64AB-518C-994C5CB10BDB}"/>
              </a:ext>
            </a:extLst>
          </p:cNvPr>
          <p:cNvSpPr>
            <a:spLocks noGrp="1"/>
          </p:cNvSpPr>
          <p:nvPr>
            <p:ph type="body" sz="half" idx="2"/>
          </p:nvPr>
        </p:nvSpPr>
        <p:spPr>
          <a:xfrm>
            <a:off x="479242" y="4633104"/>
            <a:ext cx="5486401" cy="707886"/>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5BEC729-A0E1-55B7-73AE-7069C7A4B459}"/>
              </a:ext>
            </a:extLst>
          </p:cNvPr>
          <p:cNvPicPr>
            <a:picLocks noChangeAspect="1"/>
          </p:cNvPicPr>
          <p:nvPr userDrawn="1"/>
        </p:nvPicPr>
        <p:blipFill>
          <a:blip r:embed="rId2"/>
          <a:stretch>
            <a:fillRect/>
          </a:stretch>
        </p:blipFill>
        <p:spPr>
          <a:xfrm>
            <a:off x="11100617" y="6148102"/>
            <a:ext cx="648000" cy="270629"/>
          </a:xfrm>
          <a:prstGeom prst="rect">
            <a:avLst/>
          </a:prstGeom>
        </p:spPr>
      </p:pic>
      <p:sp>
        <p:nvSpPr>
          <p:cNvPr id="2" name="Titel 1">
            <a:extLst>
              <a:ext uri="{FF2B5EF4-FFF2-40B4-BE49-F238E27FC236}">
                <a16:creationId xmlns:a16="http://schemas.microsoft.com/office/drawing/2014/main" id="{7A383444-AC37-55DF-C8AE-95A87EC18663}"/>
              </a:ext>
            </a:extLst>
          </p:cNvPr>
          <p:cNvSpPr>
            <a:spLocks noGrp="1"/>
          </p:cNvSpPr>
          <p:nvPr>
            <p:ph type="title" hasCustomPrompt="1"/>
          </p:nvPr>
        </p:nvSpPr>
        <p:spPr>
          <a:xfrm>
            <a:off x="497542" y="682865"/>
            <a:ext cx="11250336" cy="948712"/>
          </a:xfrm>
        </p:spPr>
        <p:txBody>
          <a:bodyPr anchor="t"/>
          <a:lstStyle/>
          <a:p>
            <a:r>
              <a:rPr lang="da-DK" dirty="0"/>
              <a:t>Klik for at redigere overskrift</a:t>
            </a:r>
          </a:p>
        </p:txBody>
      </p:sp>
      <p:sp>
        <p:nvSpPr>
          <p:cNvPr id="6" name="Pladsholder til billede 20">
            <a:extLst>
              <a:ext uri="{FF2B5EF4-FFF2-40B4-BE49-F238E27FC236}">
                <a16:creationId xmlns:a16="http://schemas.microsoft.com/office/drawing/2014/main" id="{98DC2D07-A72D-CF1E-A840-B0AAF446FFFF}"/>
              </a:ext>
            </a:extLst>
          </p:cNvPr>
          <p:cNvSpPr>
            <a:spLocks noGrp="1"/>
          </p:cNvSpPr>
          <p:nvPr>
            <p:ph type="pic" sz="quarter" idx="11" hasCustomPrompt="1"/>
          </p:nvPr>
        </p:nvSpPr>
        <p:spPr>
          <a:xfrm>
            <a:off x="6266328" y="1631577"/>
            <a:ext cx="5486401" cy="2806807"/>
          </a:xfrm>
          <a:prstGeom prst="roundRect">
            <a:avLst>
              <a:gd name="adj" fmla="val 3609"/>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7" name="Pladsholder til billede 20">
            <a:extLst>
              <a:ext uri="{FF2B5EF4-FFF2-40B4-BE49-F238E27FC236}">
                <a16:creationId xmlns:a16="http://schemas.microsoft.com/office/drawing/2014/main" id="{9E3774E3-458D-2365-E316-A4F9052C2A24}"/>
              </a:ext>
            </a:extLst>
          </p:cNvPr>
          <p:cNvSpPr>
            <a:spLocks noGrp="1"/>
          </p:cNvSpPr>
          <p:nvPr>
            <p:ph type="pic" sz="quarter" idx="12" hasCustomPrompt="1"/>
          </p:nvPr>
        </p:nvSpPr>
        <p:spPr>
          <a:xfrm>
            <a:off x="479242" y="1631577"/>
            <a:ext cx="5486401" cy="2806807"/>
          </a:xfrm>
          <a:prstGeom prst="roundRect">
            <a:avLst>
              <a:gd name="adj" fmla="val 3609"/>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9" name="Pladsholder til tekst 3">
            <a:extLst>
              <a:ext uri="{FF2B5EF4-FFF2-40B4-BE49-F238E27FC236}">
                <a16:creationId xmlns:a16="http://schemas.microsoft.com/office/drawing/2014/main" id="{9E45CC3D-5FFD-F36B-D3A3-DAF36BD9E8B9}"/>
              </a:ext>
            </a:extLst>
          </p:cNvPr>
          <p:cNvSpPr>
            <a:spLocks noGrp="1"/>
          </p:cNvSpPr>
          <p:nvPr>
            <p:ph type="body" sz="half" idx="13"/>
          </p:nvPr>
        </p:nvSpPr>
        <p:spPr>
          <a:xfrm>
            <a:off x="6266328" y="4633103"/>
            <a:ext cx="5486401" cy="707886"/>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Tree>
    <p:extLst>
      <p:ext uri="{BB962C8B-B14F-4D97-AF65-F5344CB8AC3E}">
        <p14:creationId xmlns:p14="http://schemas.microsoft.com/office/powerpoint/2010/main" val="853947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g + tekstboks">
    <p:bg>
      <p:bgPr>
        <a:solidFill>
          <a:schemeClr val="bg2"/>
        </a:solidFill>
        <a:effectLst/>
      </p:bgPr>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8562504" cy="5987407"/>
          </a:xfrm>
          <a:prstGeom prst="roundRect">
            <a:avLst>
              <a:gd name="adj" fmla="val 3518"/>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7" name="Pladsholder til tekst 6">
            <a:extLst>
              <a:ext uri="{FF2B5EF4-FFF2-40B4-BE49-F238E27FC236}">
                <a16:creationId xmlns:a16="http://schemas.microsoft.com/office/drawing/2014/main" id="{41ED28DB-B1F8-928B-74EB-529C47E84E21}"/>
              </a:ext>
            </a:extLst>
          </p:cNvPr>
          <p:cNvSpPr>
            <a:spLocks noGrp="1" noChangeAspect="1"/>
          </p:cNvSpPr>
          <p:nvPr>
            <p:ph type="body" sz="quarter" idx="11" hasCustomPrompt="1"/>
          </p:nvPr>
        </p:nvSpPr>
        <p:spPr>
          <a:xfrm>
            <a:off x="8148617" y="3951897"/>
            <a:ext cx="3600000" cy="1857277"/>
          </a:xfrm>
          <a:prstGeom prst="roundRect">
            <a:avLst>
              <a:gd name="adj" fmla="val 10358"/>
            </a:avLst>
          </a:prstGeom>
          <a:solidFill>
            <a:schemeClr val="accent4"/>
          </a:solidFill>
        </p:spPr>
        <p:txBody>
          <a:bodyPr vert="horz" lIns="324000" tIns="251999" rIns="324000" bIns="251999" anchor="b" anchorCtr="0">
            <a:spAutoFit/>
          </a:bodyPr>
          <a:lstStyle>
            <a:lvl1pPr marL="0" indent="0" algn="l">
              <a:buNone/>
              <a:defRPr sz="1800">
                <a:solidFill>
                  <a:schemeClr val="bg1"/>
                </a:solidFill>
              </a:defRPr>
            </a:lvl1pPr>
            <a:lvl2pPr marL="457200" indent="0" algn="l">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1"/>
            <a:r>
              <a:rPr lang="da-DK" dirty="0"/>
              <a:t>Klik for at redigere teksten i masteren. Højden på boksen tilpasser sig alt efter tekstmængde.</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8094D53-9026-F40F-49DC-163079AD459A}"/>
              </a:ext>
            </a:extLst>
          </p:cNvPr>
          <p:cNvPicPr>
            <a:picLocks noChangeAspect="1"/>
          </p:cNvPicPr>
          <p:nvPr userDrawn="1"/>
        </p:nvPicPr>
        <p:blipFill>
          <a:blip r:embed="rId2"/>
          <a:stretch>
            <a:fillRect/>
          </a:stretch>
        </p:blipFill>
        <p:spPr>
          <a:xfrm>
            <a:off x="11100617" y="6148102"/>
            <a:ext cx="648000" cy="270629"/>
          </a:xfrm>
          <a:prstGeom prst="rect">
            <a:avLst/>
          </a:prstGeom>
        </p:spPr>
      </p:pic>
    </p:spTree>
    <p:extLst>
      <p:ext uri="{BB962C8B-B14F-4D97-AF65-F5344CB8AC3E}">
        <p14:creationId xmlns:p14="http://schemas.microsoft.com/office/powerpoint/2010/main" val="2976130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g + tekst under">
    <p:bg>
      <p:bgPr>
        <a:solidFill>
          <a:schemeClr val="accent2"/>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770E2F47-F969-64AB-518C-994C5CB10BDB}"/>
              </a:ext>
            </a:extLst>
          </p:cNvPr>
          <p:cNvSpPr>
            <a:spLocks noGrp="1"/>
          </p:cNvSpPr>
          <p:nvPr>
            <p:ph type="body" sz="half" idx="2"/>
          </p:nvPr>
        </p:nvSpPr>
        <p:spPr>
          <a:xfrm>
            <a:off x="483132" y="4483207"/>
            <a:ext cx="7558210" cy="313932"/>
          </a:xfrm>
          <a:prstGeom prst="rect">
            <a:avLst/>
          </a:prstGeom>
        </p:spPr>
        <p:txBody>
          <a:bodyPr>
            <a:sp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7558209" cy="3312680"/>
          </a:xfrm>
          <a:prstGeom prst="roundRect">
            <a:avLst>
              <a:gd name="adj" fmla="val 4517"/>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6" name="Pladsholder til billede 20">
            <a:extLst>
              <a:ext uri="{FF2B5EF4-FFF2-40B4-BE49-F238E27FC236}">
                <a16:creationId xmlns:a16="http://schemas.microsoft.com/office/drawing/2014/main" id="{6C6AA92C-4F7D-05BE-FAF2-D98A7260FC72}"/>
              </a:ext>
            </a:extLst>
          </p:cNvPr>
          <p:cNvSpPr>
            <a:spLocks noGrp="1"/>
          </p:cNvSpPr>
          <p:nvPr>
            <p:ph type="pic" sz="quarter" idx="12" hasCustomPrompt="1"/>
          </p:nvPr>
        </p:nvSpPr>
        <p:spPr>
          <a:xfrm>
            <a:off x="8342055" y="477000"/>
            <a:ext cx="3366179" cy="1951240"/>
          </a:xfrm>
          <a:prstGeom prst="roundRect">
            <a:avLst>
              <a:gd name="adj" fmla="val 4517"/>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7" name="Pladsholder til tekst 3">
            <a:extLst>
              <a:ext uri="{FF2B5EF4-FFF2-40B4-BE49-F238E27FC236}">
                <a16:creationId xmlns:a16="http://schemas.microsoft.com/office/drawing/2014/main" id="{67D6278C-6F9B-9275-94FD-8159F8DD9230}"/>
              </a:ext>
            </a:extLst>
          </p:cNvPr>
          <p:cNvSpPr>
            <a:spLocks noGrp="1"/>
          </p:cNvSpPr>
          <p:nvPr>
            <p:ph type="body" sz="half" idx="13"/>
          </p:nvPr>
        </p:nvSpPr>
        <p:spPr>
          <a:xfrm>
            <a:off x="8342057" y="3467983"/>
            <a:ext cx="3366178" cy="584775"/>
          </a:xfrm>
          <a:prstGeom prst="rect">
            <a:avLst/>
          </a:prstGeom>
        </p:spPr>
        <p:txBody>
          <a:bodyPr>
            <a:spAutoFit/>
          </a:bodyPr>
          <a:lstStyle>
            <a:lvl1pPr marL="0" indent="0">
              <a:lnSpc>
                <a:spcPct val="10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890B0BFD-C04D-F02A-50AC-C873E530BC72}"/>
              </a:ext>
            </a:extLst>
          </p:cNvPr>
          <p:cNvSpPr>
            <a:spLocks noGrp="1"/>
          </p:cNvSpPr>
          <p:nvPr>
            <p:ph type="body" sz="quarter" idx="14"/>
          </p:nvPr>
        </p:nvSpPr>
        <p:spPr>
          <a:xfrm>
            <a:off x="483132" y="4112546"/>
            <a:ext cx="7558209" cy="341632"/>
          </a:xfrm>
        </p:spPr>
        <p:txBody>
          <a:bodyPr anchor="b">
            <a:spAutoFit/>
          </a:bodyPr>
          <a:lstStyle>
            <a:lvl1pPr marL="0" indent="0">
              <a:buNone/>
              <a:defRPr sz="1800" b="1" i="0">
                <a:solidFill>
                  <a:schemeClr val="bg1"/>
                </a:solidFill>
                <a:latin typeface="+mn-lt"/>
              </a:defRPr>
            </a:lvl1pPr>
            <a:lvl2pPr marL="457200" indent="0">
              <a:buNone/>
              <a:defRPr sz="1800" b="1" i="0">
                <a:solidFill>
                  <a:schemeClr val="bg1"/>
                </a:solidFill>
                <a:latin typeface="Albert Sans SemiBold" pitchFamily="2" charset="77"/>
              </a:defRPr>
            </a:lvl2pPr>
            <a:lvl3pPr marL="914400" indent="0">
              <a:buNone/>
              <a:defRPr sz="1800" b="1" i="0">
                <a:solidFill>
                  <a:schemeClr val="bg1"/>
                </a:solidFill>
                <a:latin typeface="Albert Sans SemiBold" pitchFamily="2" charset="77"/>
              </a:defRPr>
            </a:lvl3pPr>
            <a:lvl4pPr marL="1371600" indent="0">
              <a:buNone/>
              <a:defRPr sz="1800" b="1" i="0">
                <a:solidFill>
                  <a:schemeClr val="bg1"/>
                </a:solidFill>
                <a:latin typeface="Albert Sans SemiBold" pitchFamily="2" charset="77"/>
              </a:defRPr>
            </a:lvl4pPr>
            <a:lvl5pPr marL="1828800" indent="0">
              <a:buNone/>
              <a:defRPr sz="1800" b="1" i="0">
                <a:solidFill>
                  <a:schemeClr val="bg1"/>
                </a:solidFill>
                <a:latin typeface="Albert Sans SemiBold" pitchFamily="2" charset="77"/>
              </a:defRPr>
            </a:lvl5pPr>
          </a:lstStyle>
          <a:p>
            <a:pPr lvl="0"/>
            <a:r>
              <a:rPr lang="da-DK" dirty="0"/>
              <a:t>Klik for at redigere teksttypografierne i masteren</a:t>
            </a:r>
          </a:p>
        </p:txBody>
      </p:sp>
      <p:sp>
        <p:nvSpPr>
          <p:cNvPr id="5" name="Pladsholder til tekst 2">
            <a:extLst>
              <a:ext uri="{FF2B5EF4-FFF2-40B4-BE49-F238E27FC236}">
                <a16:creationId xmlns:a16="http://schemas.microsoft.com/office/drawing/2014/main" id="{9896259C-CE58-63CE-3616-0232A37624BD}"/>
              </a:ext>
            </a:extLst>
          </p:cNvPr>
          <p:cNvSpPr>
            <a:spLocks noGrp="1"/>
          </p:cNvSpPr>
          <p:nvPr>
            <p:ph type="body" sz="quarter" idx="15"/>
          </p:nvPr>
        </p:nvSpPr>
        <p:spPr>
          <a:xfrm>
            <a:off x="8342055" y="2808468"/>
            <a:ext cx="3366179" cy="590931"/>
          </a:xfrm>
        </p:spPr>
        <p:txBody>
          <a:bodyPr anchor="b">
            <a:spAutoFit/>
          </a:bodyPr>
          <a:lstStyle>
            <a:lvl1pPr marL="0" indent="0">
              <a:buNone/>
              <a:defRPr sz="1800" b="1" i="0">
                <a:solidFill>
                  <a:schemeClr val="bg1"/>
                </a:solidFill>
                <a:latin typeface="+mn-lt"/>
              </a:defRPr>
            </a:lvl1pPr>
            <a:lvl2pPr marL="457200" indent="0">
              <a:buNone/>
              <a:defRPr sz="1800" b="1" i="0">
                <a:solidFill>
                  <a:schemeClr val="bg1"/>
                </a:solidFill>
                <a:latin typeface="Albert Sans SemiBold" pitchFamily="2" charset="77"/>
              </a:defRPr>
            </a:lvl2pPr>
            <a:lvl3pPr marL="914400" indent="0">
              <a:buNone/>
              <a:defRPr sz="1800" b="1" i="0">
                <a:solidFill>
                  <a:schemeClr val="bg1"/>
                </a:solidFill>
                <a:latin typeface="Albert Sans SemiBold" pitchFamily="2" charset="77"/>
              </a:defRPr>
            </a:lvl3pPr>
            <a:lvl4pPr marL="1371600" indent="0">
              <a:buNone/>
              <a:defRPr sz="1800" b="1" i="0">
                <a:solidFill>
                  <a:schemeClr val="bg1"/>
                </a:solidFill>
                <a:latin typeface="Albert Sans SemiBold" pitchFamily="2" charset="77"/>
              </a:defRPr>
            </a:lvl4pPr>
            <a:lvl5pPr marL="1828800" indent="0">
              <a:buNone/>
              <a:defRPr sz="1800" b="1" i="0">
                <a:solidFill>
                  <a:schemeClr val="bg1"/>
                </a:solidFill>
                <a:latin typeface="Albert Sans SemiBold" pitchFamily="2" charset="77"/>
              </a:defRPr>
            </a:lvl5pPr>
          </a:lstStyle>
          <a:p>
            <a:pPr lvl="0"/>
            <a:r>
              <a:rPr lang="da-DK" dirty="0"/>
              <a:t>Klik for at redigere teksttypografierne i masteren</a:t>
            </a:r>
          </a:p>
        </p:txBody>
      </p:sp>
      <p:pic>
        <p:nvPicPr>
          <p:cNvPr id="8" name="Billede 7" descr="Et billede, der indeholder Font/skrifttype, Grafik, logo, symbol&#10;&#10;Automatisk genereret beskrivelse">
            <a:extLst>
              <a:ext uri="{FF2B5EF4-FFF2-40B4-BE49-F238E27FC236}">
                <a16:creationId xmlns:a16="http://schemas.microsoft.com/office/drawing/2014/main" id="{0071C34A-10FD-44F3-5181-2042893CA270}"/>
              </a:ext>
            </a:extLst>
          </p:cNvPr>
          <p:cNvPicPr>
            <a:picLocks noChangeAspect="1"/>
          </p:cNvPicPr>
          <p:nvPr userDrawn="1"/>
        </p:nvPicPr>
        <p:blipFill>
          <a:blip r:embed="rId2"/>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2807587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Brown">
    <p:bg>
      <p:bgPr>
        <a:solidFill>
          <a:schemeClr val="accent6"/>
        </a:solidFill>
        <a:effectLst/>
      </p:bgPr>
    </p:bg>
    <p:spTree>
      <p:nvGrpSpPr>
        <p:cNvPr id="1" name=""/>
        <p:cNvGrpSpPr/>
        <p:nvPr/>
      </p:nvGrpSpPr>
      <p:grpSpPr>
        <a:xfrm>
          <a:off x="0" y="0"/>
          <a:ext cx="0" cy="0"/>
          <a:chOff x="0" y="0"/>
          <a:chExt cx="0" cy="0"/>
        </a:xfrm>
      </p:grpSpPr>
      <p:pic>
        <p:nvPicPr>
          <p:cNvPr id="8" name="Billede 7" descr="Et billede, der indeholder sort, skærmbillede&#10;&#10;Automatisk genereret beskrivelse">
            <a:extLst>
              <a:ext uri="{FF2B5EF4-FFF2-40B4-BE49-F238E27FC236}">
                <a16:creationId xmlns:a16="http://schemas.microsoft.com/office/drawing/2014/main" id="{5CA676BB-56CB-5EFA-114A-9CEB447DE229}"/>
              </a:ext>
            </a:extLst>
          </p:cNvPr>
          <p:cNvPicPr>
            <a:picLocks noChangeAspect="1"/>
          </p:cNvPicPr>
          <p:nvPr userDrawn="1"/>
        </p:nvPicPr>
        <p:blipFill>
          <a:blip r:embed="rId2"/>
          <a:stretch>
            <a:fillRect/>
          </a:stretch>
        </p:blipFill>
        <p:spPr>
          <a:xfrm>
            <a:off x="-29302" y="0"/>
            <a:ext cx="12221302" cy="6091554"/>
          </a:xfrm>
          <a:prstGeom prst="rect">
            <a:avLst/>
          </a:prstGeom>
        </p:spPr>
      </p:pic>
      <p:sp>
        <p:nvSpPr>
          <p:cNvPr id="2" name="Titel 1">
            <a:extLst>
              <a:ext uri="{FF2B5EF4-FFF2-40B4-BE49-F238E27FC236}">
                <a16:creationId xmlns:a16="http://schemas.microsoft.com/office/drawing/2014/main" id="{B384D988-7F8C-F465-BBE3-C6ED28793EFB}"/>
              </a:ext>
            </a:extLst>
          </p:cNvPr>
          <p:cNvSpPr>
            <a:spLocks noGrp="1"/>
          </p:cNvSpPr>
          <p:nvPr>
            <p:ph type="ctrTitle"/>
          </p:nvPr>
        </p:nvSpPr>
        <p:spPr>
          <a:xfrm>
            <a:off x="448223" y="2338474"/>
            <a:ext cx="9144000" cy="1200329"/>
          </a:xfrm>
        </p:spPr>
        <p:txBody>
          <a:bodyPr anchor="t">
            <a:spAutoFit/>
          </a:bodyPr>
          <a:lstStyle>
            <a:lvl1pPr algn="l">
              <a:defRPr sz="4000" b="0" i="0">
                <a:solidFill>
                  <a:schemeClr val="bg1"/>
                </a:solidFill>
                <a:latin typeface="+mn-lt"/>
              </a:defRPr>
            </a:lvl1pPr>
          </a:lstStyle>
          <a:p>
            <a:r>
              <a:rPr lang="da-DK" dirty="0"/>
              <a:t>Klik for at redigere titeltypografien i masteren</a:t>
            </a:r>
          </a:p>
        </p:txBody>
      </p:sp>
      <p:pic>
        <p:nvPicPr>
          <p:cNvPr id="12" name="Billede 11" descr="Et billede, der indeholder hvid, linje/række, sort, sort-hvid&#10;&#10;Automatisk genereret beskrivelse">
            <a:extLst>
              <a:ext uri="{FF2B5EF4-FFF2-40B4-BE49-F238E27FC236}">
                <a16:creationId xmlns:a16="http://schemas.microsoft.com/office/drawing/2014/main" id="{A260E4C6-9A30-D532-6ED0-F30541F8FDF5}"/>
              </a:ext>
            </a:extLst>
          </p:cNvPr>
          <p:cNvPicPr>
            <a:picLocks noChangeAspect="1"/>
          </p:cNvPicPr>
          <p:nvPr userDrawn="1"/>
        </p:nvPicPr>
        <p:blipFill>
          <a:blip r:embed="rId3"/>
          <a:stretch>
            <a:fillRect/>
          </a:stretch>
        </p:blipFill>
        <p:spPr>
          <a:xfrm>
            <a:off x="559983" y="1514234"/>
            <a:ext cx="712403" cy="622604"/>
          </a:xfrm>
          <a:prstGeom prst="rect">
            <a:avLst/>
          </a:prstGeom>
        </p:spPr>
      </p:pic>
      <p:sp>
        <p:nvSpPr>
          <p:cNvPr id="5" name="Pladsholder til tekst 4">
            <a:extLst>
              <a:ext uri="{FF2B5EF4-FFF2-40B4-BE49-F238E27FC236}">
                <a16:creationId xmlns:a16="http://schemas.microsoft.com/office/drawing/2014/main" id="{5E8566C6-79C6-C0EE-0130-4392413B373E}"/>
              </a:ext>
            </a:extLst>
          </p:cNvPr>
          <p:cNvSpPr>
            <a:spLocks noGrp="1"/>
          </p:cNvSpPr>
          <p:nvPr>
            <p:ph type="body" sz="quarter" idx="10" hasCustomPrompt="1"/>
          </p:nvPr>
        </p:nvSpPr>
        <p:spPr>
          <a:xfrm>
            <a:off x="448223" y="821358"/>
            <a:ext cx="4287837" cy="303271"/>
          </a:xfrm>
        </p:spPr>
        <p:txBody>
          <a:bodyPr anchor="b">
            <a:normAutofit/>
          </a:bodyPr>
          <a:lstStyle>
            <a:lvl1pPr marL="0" indent="0">
              <a:buNone/>
              <a:defRPr sz="1200" b="0" i="0">
                <a:solidFill>
                  <a:schemeClr val="bg1"/>
                </a:solidFill>
                <a:latin typeface="+mn-lt"/>
              </a:defRPr>
            </a:lvl1pPr>
          </a:lstStyle>
          <a:p>
            <a:pPr lvl="0"/>
            <a:r>
              <a:rPr lang="da-DK" dirty="0"/>
              <a:t>Kundenavn, Titel</a:t>
            </a:r>
          </a:p>
        </p:txBody>
      </p:sp>
      <p:pic>
        <p:nvPicPr>
          <p:cNvPr id="3" name="Billede 2" descr="Et billede, der indeholder Font/skrifttype, Grafik, logo, symbol&#10;&#10;Automatisk genereret beskrivelse">
            <a:extLst>
              <a:ext uri="{FF2B5EF4-FFF2-40B4-BE49-F238E27FC236}">
                <a16:creationId xmlns:a16="http://schemas.microsoft.com/office/drawing/2014/main" id="{B09F4AAC-9DC4-BA91-88BB-5951E85BB33B}"/>
              </a:ext>
            </a:extLst>
          </p:cNvPr>
          <p:cNvPicPr>
            <a:picLocks noChangeAspect="1"/>
          </p:cNvPicPr>
          <p:nvPr userDrawn="1"/>
        </p:nvPicPr>
        <p:blipFill>
          <a:blip r:embed="rId4"/>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1505246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Red">
    <p:bg>
      <p:bgPr>
        <a:solidFill>
          <a:schemeClr val="accent4"/>
        </a:solidFill>
        <a:effectLst/>
      </p:bgPr>
    </p:bg>
    <p:spTree>
      <p:nvGrpSpPr>
        <p:cNvPr id="1" name=""/>
        <p:cNvGrpSpPr/>
        <p:nvPr/>
      </p:nvGrpSpPr>
      <p:grpSpPr>
        <a:xfrm>
          <a:off x="0" y="0"/>
          <a:ext cx="0" cy="0"/>
          <a:chOff x="0" y="0"/>
          <a:chExt cx="0" cy="0"/>
        </a:xfrm>
      </p:grpSpPr>
      <p:pic>
        <p:nvPicPr>
          <p:cNvPr id="9" name="Billede 8" descr="Et billede, der indeholder rød&#10;&#10;Automatisk genereret beskrivelse">
            <a:extLst>
              <a:ext uri="{FF2B5EF4-FFF2-40B4-BE49-F238E27FC236}">
                <a16:creationId xmlns:a16="http://schemas.microsoft.com/office/drawing/2014/main" id="{AC2FCFF1-538E-ED0F-C60D-C5E829431834}"/>
              </a:ext>
            </a:extLst>
          </p:cNvPr>
          <p:cNvPicPr>
            <a:picLocks noChangeAspect="1"/>
          </p:cNvPicPr>
          <p:nvPr userDrawn="1"/>
        </p:nvPicPr>
        <p:blipFill>
          <a:blip r:embed="rId2"/>
          <a:stretch>
            <a:fillRect/>
          </a:stretch>
        </p:blipFill>
        <p:spPr>
          <a:xfrm>
            <a:off x="-19989" y="-53930"/>
            <a:ext cx="12221302" cy="6091554"/>
          </a:xfrm>
          <a:prstGeom prst="rect">
            <a:avLst/>
          </a:prstGeom>
        </p:spPr>
      </p:pic>
      <p:sp>
        <p:nvSpPr>
          <p:cNvPr id="2" name="Titel 1">
            <a:extLst>
              <a:ext uri="{FF2B5EF4-FFF2-40B4-BE49-F238E27FC236}">
                <a16:creationId xmlns:a16="http://schemas.microsoft.com/office/drawing/2014/main" id="{B384D988-7F8C-F465-BBE3-C6ED28793EFB}"/>
              </a:ext>
            </a:extLst>
          </p:cNvPr>
          <p:cNvSpPr>
            <a:spLocks noGrp="1"/>
          </p:cNvSpPr>
          <p:nvPr>
            <p:ph type="ctrTitle"/>
          </p:nvPr>
        </p:nvSpPr>
        <p:spPr>
          <a:xfrm>
            <a:off x="448223" y="2338474"/>
            <a:ext cx="9144000" cy="1200329"/>
          </a:xfrm>
        </p:spPr>
        <p:txBody>
          <a:bodyPr anchor="t">
            <a:spAutoFit/>
          </a:bodyPr>
          <a:lstStyle>
            <a:lvl1pPr algn="l">
              <a:defRPr sz="4000" b="0" i="0">
                <a:solidFill>
                  <a:schemeClr val="bg1"/>
                </a:solidFill>
                <a:latin typeface="+mn-lt"/>
              </a:defRPr>
            </a:lvl1pPr>
          </a:lstStyle>
          <a:p>
            <a:r>
              <a:rPr lang="da-DK" dirty="0"/>
              <a:t>Klik for at redigere titeltypografien i masteren</a:t>
            </a:r>
          </a:p>
        </p:txBody>
      </p:sp>
      <p:pic>
        <p:nvPicPr>
          <p:cNvPr id="12" name="Billede 11" descr="Et billede, der indeholder hvid, linje/række, sort, sort-hvid&#10;&#10;Automatisk genereret beskrivelse">
            <a:extLst>
              <a:ext uri="{FF2B5EF4-FFF2-40B4-BE49-F238E27FC236}">
                <a16:creationId xmlns:a16="http://schemas.microsoft.com/office/drawing/2014/main" id="{A260E4C6-9A30-D532-6ED0-F30541F8FDF5}"/>
              </a:ext>
            </a:extLst>
          </p:cNvPr>
          <p:cNvPicPr>
            <a:picLocks noChangeAspect="1"/>
          </p:cNvPicPr>
          <p:nvPr userDrawn="1"/>
        </p:nvPicPr>
        <p:blipFill>
          <a:blip r:embed="rId3"/>
          <a:stretch>
            <a:fillRect/>
          </a:stretch>
        </p:blipFill>
        <p:spPr>
          <a:xfrm>
            <a:off x="559983" y="1514234"/>
            <a:ext cx="712403" cy="622604"/>
          </a:xfrm>
          <a:prstGeom prst="rect">
            <a:avLst/>
          </a:prstGeom>
        </p:spPr>
      </p:pic>
      <p:sp>
        <p:nvSpPr>
          <p:cNvPr id="7" name="Pladsholder til tekst 4">
            <a:extLst>
              <a:ext uri="{FF2B5EF4-FFF2-40B4-BE49-F238E27FC236}">
                <a16:creationId xmlns:a16="http://schemas.microsoft.com/office/drawing/2014/main" id="{B2EC8494-13C7-1271-3E23-25B6C66F10B8}"/>
              </a:ext>
            </a:extLst>
          </p:cNvPr>
          <p:cNvSpPr>
            <a:spLocks noGrp="1"/>
          </p:cNvSpPr>
          <p:nvPr>
            <p:ph type="body" sz="quarter" idx="10" hasCustomPrompt="1"/>
          </p:nvPr>
        </p:nvSpPr>
        <p:spPr>
          <a:xfrm>
            <a:off x="448223" y="821358"/>
            <a:ext cx="4287837" cy="303271"/>
          </a:xfrm>
        </p:spPr>
        <p:txBody>
          <a:bodyPr anchor="b">
            <a:normAutofit/>
          </a:bodyPr>
          <a:lstStyle>
            <a:lvl1pPr marL="0" indent="0">
              <a:buNone/>
              <a:defRPr sz="1200" b="0" i="0">
                <a:solidFill>
                  <a:schemeClr val="bg1"/>
                </a:solidFill>
                <a:latin typeface="+mn-lt"/>
              </a:defRPr>
            </a:lvl1pPr>
          </a:lstStyle>
          <a:p>
            <a:pPr lvl="0"/>
            <a:r>
              <a:rPr lang="da-DK" dirty="0"/>
              <a:t>Kundenavn, Titel</a:t>
            </a:r>
          </a:p>
        </p:txBody>
      </p:sp>
      <p:pic>
        <p:nvPicPr>
          <p:cNvPr id="3" name="Billede 2" descr="Et billede, der indeholder Font/skrifttype, Grafik, logo, symbol&#10;&#10;Automatisk genereret beskrivelse">
            <a:extLst>
              <a:ext uri="{FF2B5EF4-FFF2-40B4-BE49-F238E27FC236}">
                <a16:creationId xmlns:a16="http://schemas.microsoft.com/office/drawing/2014/main" id="{553708D7-B085-A967-A36D-1F599AFF1225}"/>
              </a:ext>
            </a:extLst>
          </p:cNvPr>
          <p:cNvPicPr>
            <a:picLocks noChangeAspect="1"/>
          </p:cNvPicPr>
          <p:nvPr userDrawn="1"/>
        </p:nvPicPr>
        <p:blipFill>
          <a:blip r:embed="rId4"/>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1050850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19413" y="1413101"/>
            <a:ext cx="10972800" cy="575518"/>
          </a:xfrm>
        </p:spPr>
        <p:txBody>
          <a:bodyPr/>
          <a:lstStyle>
            <a:lvl1pPr>
              <a:defRPr sz="2800" b="1"/>
            </a:lvl1pPr>
          </a:lstStyle>
          <a:p>
            <a:r>
              <a:rPr lang="da-DK"/>
              <a:t>Klik for at redigere titeltypografien i masteren</a:t>
            </a:r>
            <a:endParaRPr lang="da-DK" dirty="0"/>
          </a:p>
        </p:txBody>
      </p:sp>
      <p:sp>
        <p:nvSpPr>
          <p:cNvPr id="3" name="Pladsholder til indhold 2"/>
          <p:cNvSpPr>
            <a:spLocks noGrp="1"/>
          </p:cNvSpPr>
          <p:nvPr>
            <p:ph idx="1"/>
          </p:nvPr>
        </p:nvSpPr>
        <p:spPr>
          <a:xfrm>
            <a:off x="624417" y="2060849"/>
            <a:ext cx="10972800" cy="4176440"/>
          </a:xfrm>
        </p:spPr>
        <p:txBody>
          <a:bodyPr/>
          <a:lstStyle>
            <a:lvl1pPr marL="342900" indent="-342900">
              <a:buClr>
                <a:schemeClr val="accent1">
                  <a:lumMod val="75000"/>
                </a:schemeClr>
              </a:buClr>
              <a:buFont typeface="Wingdings" panose="05000000000000000000" pitchFamily="2" charset="2"/>
              <a:buChar char="ü"/>
              <a:defRPr sz="2400"/>
            </a:lvl1pPr>
            <a:lvl2pPr marL="742950" indent="-285750">
              <a:buClr>
                <a:schemeClr val="accent1">
                  <a:lumMod val="75000"/>
                </a:schemeClr>
              </a:buClr>
              <a:buFont typeface="Arial" panose="020B0604020202020204" pitchFamily="34" charset="0"/>
              <a:buChar char="•"/>
              <a:defRPr sz="2000"/>
            </a:lvl2pPr>
          </a:lstStyle>
          <a:p>
            <a:pPr lvl="0"/>
            <a:r>
              <a:rPr lang="da-DK"/>
              <a:t>Klik for at redigere teksttypografierne i masteren</a:t>
            </a:r>
          </a:p>
          <a:p>
            <a:pPr lvl="1"/>
            <a:r>
              <a:rPr lang="da-DK"/>
              <a:t>Andet niveau</a:t>
            </a:r>
          </a:p>
        </p:txBody>
      </p:sp>
      <p:sp>
        <p:nvSpPr>
          <p:cNvPr id="4" name="Pladsholder til sidefod 4"/>
          <p:cNvSpPr>
            <a:spLocks noGrp="1"/>
          </p:cNvSpPr>
          <p:nvPr>
            <p:ph type="ftr" sz="quarter" idx="10"/>
          </p:nvPr>
        </p:nvSpPr>
        <p:spPr/>
        <p:txBody>
          <a:bodyPr/>
          <a:lstStyle>
            <a:lvl1pPr>
              <a:defRPr sz="1000"/>
            </a:lvl1pPr>
          </a:lstStyle>
          <a:p>
            <a:pPr>
              <a:defRPr/>
            </a:pPr>
            <a:r>
              <a:rPr lang="da-DK" altLang="da-DK"/>
              <a:t>DRFO’s Årsmøde 29. okt. 2015</a:t>
            </a:r>
          </a:p>
        </p:txBody>
      </p:sp>
    </p:spTree>
    <p:extLst>
      <p:ext uri="{BB962C8B-B14F-4D97-AF65-F5344CB8AC3E}">
        <p14:creationId xmlns:p14="http://schemas.microsoft.com/office/powerpoint/2010/main" val="2225349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3" name="Pladsholder til indhold 2"/>
          <p:cNvSpPr>
            <a:spLocks noGrp="1"/>
          </p:cNvSpPr>
          <p:nvPr>
            <p:ph sz="half" idx="1"/>
          </p:nvPr>
        </p:nvSpPr>
        <p:spPr>
          <a:xfrm>
            <a:off x="624417" y="2204765"/>
            <a:ext cx="5384800" cy="403252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212417" y="2204764"/>
            <a:ext cx="5384800" cy="40325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Rectangle 4"/>
          <p:cNvSpPr>
            <a:spLocks noGrp="1" noChangeArrowheads="1"/>
          </p:cNvSpPr>
          <p:nvPr>
            <p:ph type="dt" sz="half" idx="10"/>
          </p:nvPr>
        </p:nvSpPr>
        <p:spPr>
          <a:ln/>
        </p:spPr>
        <p:txBody>
          <a:bodyPr/>
          <a:lstStyle>
            <a:lvl1pPr>
              <a:defRPr/>
            </a:lvl1pPr>
          </a:lstStyle>
          <a:p>
            <a:pPr>
              <a:defRPr/>
            </a:pPr>
            <a:r>
              <a:rPr lang="da-DK" altLang="da-DK"/>
              <a:t>dato</a:t>
            </a:r>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fld id="{783BE107-6AC4-42B8-9140-AE114AFCAA31}" type="slidenum">
              <a:rPr lang="da-DK" altLang="da-DK"/>
              <a:pPr>
                <a:defRPr/>
              </a:pPr>
              <a:t>‹nr.›</a:t>
            </a:fld>
            <a:endParaRPr lang="da-DK" altLang="da-DK"/>
          </a:p>
        </p:txBody>
      </p:sp>
    </p:spTree>
    <p:extLst>
      <p:ext uri="{BB962C8B-B14F-4D97-AF65-F5344CB8AC3E}">
        <p14:creationId xmlns:p14="http://schemas.microsoft.com/office/powerpoint/2010/main" val="107487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slide">
    <p:spTree>
      <p:nvGrpSpPr>
        <p:cNvPr id="1" name=""/>
        <p:cNvGrpSpPr/>
        <p:nvPr/>
      </p:nvGrpSpPr>
      <p:grpSpPr>
        <a:xfrm>
          <a:off x="0" y="0"/>
          <a:ext cx="0" cy="0"/>
          <a:chOff x="0" y="0"/>
          <a:chExt cx="0" cy="0"/>
        </a:xfrm>
      </p:grpSpPr>
      <p:sp>
        <p:nvSpPr>
          <p:cNvPr id="8" name="Pladsholder til billede 8">
            <a:extLst>
              <a:ext uri="{FF2B5EF4-FFF2-40B4-BE49-F238E27FC236}">
                <a16:creationId xmlns:a16="http://schemas.microsoft.com/office/drawing/2014/main" id="{DB438768-D223-2DC3-B733-F6EAA194B72B}"/>
              </a:ext>
            </a:extLst>
          </p:cNvPr>
          <p:cNvSpPr>
            <a:spLocks noGrp="1"/>
          </p:cNvSpPr>
          <p:nvPr>
            <p:ph type="pic" sz="quarter" idx="11"/>
          </p:nvPr>
        </p:nvSpPr>
        <p:spPr>
          <a:xfrm>
            <a:off x="-8816" y="0"/>
            <a:ext cx="12200816" cy="6880202"/>
          </a:xfrm>
          <a:prstGeom prst="rect">
            <a:avLst/>
          </a:prstGeom>
          <a:solidFill>
            <a:schemeClr val="accent2">
              <a:alpha val="80350"/>
            </a:schemeClr>
          </a:solidFill>
          <a:ln>
            <a:solidFill>
              <a:schemeClr val="accent3"/>
            </a:solidFill>
          </a:ln>
        </p:spPr>
        <p:txBody>
          <a:bodyPr/>
          <a:lstStyle>
            <a:lvl1pPr marL="0" indent="0">
              <a:buNone/>
              <a:defRPr>
                <a:noFill/>
              </a:defRPr>
            </a:lvl1pPr>
          </a:lstStyle>
          <a:p>
            <a:endParaRPr lang="da-DK" dirty="0"/>
          </a:p>
        </p:txBody>
      </p:sp>
      <p:sp>
        <p:nvSpPr>
          <p:cNvPr id="9" name="Picture Placeholder 5">
            <a:extLst>
              <a:ext uri="{FF2B5EF4-FFF2-40B4-BE49-F238E27FC236}">
                <a16:creationId xmlns:a16="http://schemas.microsoft.com/office/drawing/2014/main" id="{737B26D4-1E43-74BE-E9B1-033521F959B2}"/>
              </a:ext>
            </a:extLst>
          </p:cNvPr>
          <p:cNvSpPr>
            <a:spLocks noGrp="1"/>
          </p:cNvSpPr>
          <p:nvPr>
            <p:ph type="pic" sz="quarter" idx="10" hasCustomPrompt="1"/>
          </p:nvPr>
        </p:nvSpPr>
        <p:spPr>
          <a:xfrm>
            <a:off x="8809" y="0"/>
            <a:ext cx="12192000" cy="6858000"/>
          </a:xfrm>
        </p:spPr>
        <p:txBody>
          <a:bodyPr anchor="ctr" anchorCtr="0">
            <a:normAutofit/>
          </a:bodyPr>
          <a:lstStyle>
            <a:lvl1pPr marL="0" indent="0" algn="ctr">
              <a:buNone/>
              <a:defRPr sz="1500">
                <a:solidFill>
                  <a:schemeClr val="bg1"/>
                </a:solidFill>
              </a:defRPr>
            </a:lvl1pPr>
          </a:lstStyle>
          <a:p>
            <a:r>
              <a:rPr lang="da-DK" dirty="0"/>
              <a:t>Indsæt sort/hvid billede </a:t>
            </a:r>
          </a:p>
          <a:p>
            <a:r>
              <a:rPr lang="da-DK" dirty="0"/>
              <a:t>Klik ”Arranger” – ”Placér bagerst”</a:t>
            </a:r>
          </a:p>
        </p:txBody>
      </p:sp>
      <p:sp>
        <p:nvSpPr>
          <p:cNvPr id="13" name="Titel 1">
            <a:extLst>
              <a:ext uri="{FF2B5EF4-FFF2-40B4-BE49-F238E27FC236}">
                <a16:creationId xmlns:a16="http://schemas.microsoft.com/office/drawing/2014/main" id="{AA28DFDB-0895-B6E1-1A1B-3C43D71D8F8F}"/>
              </a:ext>
            </a:extLst>
          </p:cNvPr>
          <p:cNvSpPr>
            <a:spLocks noGrp="1"/>
          </p:cNvSpPr>
          <p:nvPr>
            <p:ph type="title" hasCustomPrompt="1"/>
          </p:nvPr>
        </p:nvSpPr>
        <p:spPr>
          <a:xfrm>
            <a:off x="497542" y="2769488"/>
            <a:ext cx="8076007" cy="1754326"/>
          </a:xfrm>
        </p:spPr>
        <p:txBody>
          <a:bodyPr>
            <a:spAutoFit/>
          </a:bodyPr>
          <a:lstStyle>
            <a:lvl1pPr>
              <a:defRPr sz="6000" b="1" i="0">
                <a:solidFill>
                  <a:schemeClr val="bg1"/>
                </a:solidFill>
                <a:latin typeface="+mn-lt"/>
              </a:defRPr>
            </a:lvl1pPr>
          </a:lstStyle>
          <a:p>
            <a:r>
              <a:rPr lang="da-DK" dirty="0" err="1"/>
              <a:t>Breaker</a:t>
            </a:r>
            <a:r>
              <a:rPr lang="da-DK" dirty="0"/>
              <a:t> slide</a:t>
            </a:r>
            <a:br>
              <a:rPr lang="da-DK" dirty="0"/>
            </a:br>
            <a:r>
              <a:rPr lang="da-DK" dirty="0"/>
              <a:t>Overskrift skrives her</a:t>
            </a:r>
          </a:p>
        </p:txBody>
      </p:sp>
      <p:pic>
        <p:nvPicPr>
          <p:cNvPr id="3" name="Billede 2" descr="Et billede, der indeholder Grafik&#10;&#10;Automatisk genereret beskrivelse">
            <a:extLst>
              <a:ext uri="{FF2B5EF4-FFF2-40B4-BE49-F238E27FC236}">
                <a16:creationId xmlns:a16="http://schemas.microsoft.com/office/drawing/2014/main" id="{D7F6EC8B-BB03-DF67-6ECD-A5FE474D88A9}"/>
              </a:ext>
            </a:extLst>
          </p:cNvPr>
          <p:cNvPicPr>
            <a:picLocks noChangeAspect="1"/>
          </p:cNvPicPr>
          <p:nvPr userDrawn="1"/>
        </p:nvPicPr>
        <p:blipFill>
          <a:blip r:embed="rId2"/>
          <a:stretch>
            <a:fillRect/>
          </a:stretch>
        </p:blipFill>
        <p:spPr>
          <a:xfrm>
            <a:off x="0" y="4291138"/>
            <a:ext cx="12200809" cy="2566862"/>
          </a:xfrm>
          <a:prstGeom prst="rect">
            <a:avLst/>
          </a:prstGeom>
        </p:spPr>
      </p:pic>
      <p:pic>
        <p:nvPicPr>
          <p:cNvPr id="10" name="Billede 9" descr="Et billede, der indeholder Font/skrifttype, Grafik, logo, symbol&#10;&#10;Automatisk genereret beskrivelse">
            <a:extLst>
              <a:ext uri="{FF2B5EF4-FFF2-40B4-BE49-F238E27FC236}">
                <a16:creationId xmlns:a16="http://schemas.microsoft.com/office/drawing/2014/main" id="{712A9BC6-DDD9-83B6-895E-60C35554B91F}"/>
              </a:ext>
            </a:extLst>
          </p:cNvPr>
          <p:cNvPicPr>
            <a:picLocks noChangeAspect="1"/>
          </p:cNvPicPr>
          <p:nvPr userDrawn="1"/>
        </p:nvPicPr>
        <p:blipFill>
          <a:blip r:embed="rId3"/>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362880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skrift + punktopstilling">
    <p:bg>
      <p:bgPr>
        <a:solidFill>
          <a:schemeClr val="bg2"/>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72DDF239-120A-B622-26EE-F1BB80578C38}"/>
              </a:ext>
            </a:extLst>
          </p:cNvPr>
          <p:cNvSpPr>
            <a:spLocks noGrp="1"/>
          </p:cNvSpPr>
          <p:nvPr>
            <p:ph type="body" idx="1"/>
          </p:nvPr>
        </p:nvSpPr>
        <p:spPr>
          <a:xfrm>
            <a:off x="497542" y="2270978"/>
            <a:ext cx="11213487" cy="3252685"/>
          </a:xfrm>
          <a:prstGeom prst="rect">
            <a:avLst/>
          </a:prstGeom>
        </p:spPr>
        <p:txBody>
          <a:bodyPr>
            <a:spAutoFit/>
          </a:bodyPr>
          <a:lstStyle>
            <a:lvl1pPr marL="342900" indent="-342900">
              <a:buFontTx/>
              <a:buBlip>
                <a:blip r:embed="rId2"/>
              </a:buBlip>
              <a:defRPr sz="2000">
                <a:solidFill>
                  <a:schemeClr val="tx1"/>
                </a:solidFill>
              </a:defRPr>
            </a:lvl1pPr>
            <a:lvl2pPr marL="800100" indent="-342900">
              <a:buFont typeface="Arial" panose="020B0604020202020204" pitchFamily="34" charset="0"/>
              <a:buChar char="•"/>
              <a:defRPr sz="16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Klik for at redigere teksttypografierne i masteren</a:t>
            </a:r>
          </a:p>
          <a:p>
            <a:pPr lvl="0"/>
            <a:r>
              <a:rPr lang="da-DK" dirty="0"/>
              <a:t>Punkt 2</a:t>
            </a:r>
          </a:p>
          <a:p>
            <a:pPr lvl="1"/>
            <a:r>
              <a:rPr lang="da-DK" dirty="0"/>
              <a:t>-</a:t>
            </a:r>
            <a:r>
              <a:rPr lang="da-DK" dirty="0" err="1"/>
              <a:t>kjkjv</a:t>
            </a:r>
            <a:endParaRPr lang="da-DK" dirty="0"/>
          </a:p>
          <a:p>
            <a:pPr lvl="1"/>
            <a:r>
              <a:rPr lang="da-DK" dirty="0"/>
              <a:t>M – </a:t>
            </a:r>
            <a:r>
              <a:rPr lang="da-DK" dirty="0" err="1"/>
              <a:t>jk-jb</a:t>
            </a:r>
            <a:endParaRPr lang="da-DK" dirty="0"/>
          </a:p>
          <a:p>
            <a:pPr lvl="0"/>
            <a:r>
              <a:rPr lang="da-DK" dirty="0" err="1"/>
              <a:t>oduibfowbow</a:t>
            </a:r>
            <a:endParaRPr lang="da-DK" dirty="0"/>
          </a:p>
          <a:p>
            <a:pPr lvl="0"/>
            <a:r>
              <a:rPr lang="da-DK" dirty="0"/>
              <a:t>Punkt 3</a:t>
            </a:r>
          </a:p>
          <a:p>
            <a:pPr lvl="0"/>
            <a:r>
              <a:rPr lang="da-DK" dirty="0" err="1"/>
              <a:t>Kjb</a:t>
            </a:r>
            <a:endParaRPr lang="da-DK" dirty="0"/>
          </a:p>
          <a:p>
            <a:pPr lvl="0"/>
            <a:r>
              <a:rPr lang="da-DK" dirty="0" err="1"/>
              <a:t>Lbkbæ</a:t>
            </a:r>
            <a:endParaRPr lang="da-DK" dirty="0"/>
          </a:p>
          <a:p>
            <a:pPr lvl="1"/>
            <a:r>
              <a:rPr lang="da-DK" dirty="0" err="1"/>
              <a:t>øljbævæiv</a:t>
            </a:r>
            <a:endParaRPr lang="da-DK" dirty="0"/>
          </a:p>
        </p:txBody>
      </p:sp>
      <p:pic>
        <p:nvPicPr>
          <p:cNvPr id="4" name="Billede 3" descr="Et billede, der indeholder Font/skrifttype, Grafik, logo, grafisk design&#10;&#10;Automatisk genereret beskrivelse">
            <a:extLst>
              <a:ext uri="{FF2B5EF4-FFF2-40B4-BE49-F238E27FC236}">
                <a16:creationId xmlns:a16="http://schemas.microsoft.com/office/drawing/2014/main" id="{72141CFE-CC09-1A4D-0826-A096DFEA0587}"/>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6" name="Titel 1">
            <a:extLst>
              <a:ext uri="{FF2B5EF4-FFF2-40B4-BE49-F238E27FC236}">
                <a16:creationId xmlns:a16="http://schemas.microsoft.com/office/drawing/2014/main" id="{26BD69B1-31F3-A31F-F762-DE2101DD79D7}"/>
              </a:ext>
            </a:extLst>
          </p:cNvPr>
          <p:cNvSpPr>
            <a:spLocks noGrp="1"/>
          </p:cNvSpPr>
          <p:nvPr>
            <p:ph type="title"/>
          </p:nvPr>
        </p:nvSpPr>
        <p:spPr>
          <a:xfrm>
            <a:off x="497542" y="682864"/>
            <a:ext cx="11213487" cy="701731"/>
          </a:xfrm>
        </p:spPr>
        <p:txBody>
          <a:bodyPr wrap="square" anchor="t">
            <a:spAutoFit/>
          </a:bodyPr>
          <a:lstStyle/>
          <a:p>
            <a:r>
              <a:rPr lang="da-DK" dirty="0"/>
              <a:t>Klik for at redigere titeltypografien</a:t>
            </a:r>
          </a:p>
        </p:txBody>
      </p:sp>
    </p:spTree>
    <p:extLst>
      <p:ext uri="{BB962C8B-B14F-4D97-AF65-F5344CB8AC3E}">
        <p14:creationId xmlns:p14="http://schemas.microsoft.com/office/powerpoint/2010/main" val="394960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ørre tekst">
    <p:bg>
      <p:bgPr>
        <a:solidFill>
          <a:schemeClr val="bg2"/>
        </a:solidFill>
        <a:effectLst/>
      </p:bgPr>
    </p:bg>
    <p:spTree>
      <p:nvGrpSpPr>
        <p:cNvPr id="1" name=""/>
        <p:cNvGrpSpPr/>
        <p:nvPr/>
      </p:nvGrpSpPr>
      <p:grpSpPr>
        <a:xfrm>
          <a:off x="0" y="0"/>
          <a:ext cx="0" cy="0"/>
          <a:chOff x="0" y="0"/>
          <a:chExt cx="0" cy="0"/>
        </a:xfrm>
      </p:grpSpPr>
      <p:pic>
        <p:nvPicPr>
          <p:cNvPr id="5" name="Billede 4" descr="Et billede, der indeholder Font/skrifttype, Grafik, logo, grafisk design&#10;&#10;Automatisk genereret beskrivelse">
            <a:extLst>
              <a:ext uri="{FF2B5EF4-FFF2-40B4-BE49-F238E27FC236}">
                <a16:creationId xmlns:a16="http://schemas.microsoft.com/office/drawing/2014/main" id="{0490743B-8900-62F4-25C0-D0CA6A115850}"/>
              </a:ext>
            </a:extLst>
          </p:cNvPr>
          <p:cNvPicPr>
            <a:picLocks noChangeAspect="1"/>
          </p:cNvPicPr>
          <p:nvPr userDrawn="1"/>
        </p:nvPicPr>
        <p:blipFill>
          <a:blip r:embed="rId2"/>
          <a:stretch>
            <a:fillRect/>
          </a:stretch>
        </p:blipFill>
        <p:spPr>
          <a:xfrm>
            <a:off x="11100617" y="6148102"/>
            <a:ext cx="648000" cy="270629"/>
          </a:xfrm>
          <a:prstGeom prst="rect">
            <a:avLst/>
          </a:prstGeom>
        </p:spPr>
      </p:pic>
      <p:sp>
        <p:nvSpPr>
          <p:cNvPr id="4" name="Titel 1">
            <a:extLst>
              <a:ext uri="{FF2B5EF4-FFF2-40B4-BE49-F238E27FC236}">
                <a16:creationId xmlns:a16="http://schemas.microsoft.com/office/drawing/2014/main" id="{C8B536A7-DCB4-E3EB-325D-84A1D1333A9B}"/>
              </a:ext>
            </a:extLst>
          </p:cNvPr>
          <p:cNvSpPr>
            <a:spLocks noGrp="1"/>
          </p:cNvSpPr>
          <p:nvPr>
            <p:ph type="title"/>
          </p:nvPr>
        </p:nvSpPr>
        <p:spPr>
          <a:xfrm>
            <a:off x="497542" y="1048624"/>
            <a:ext cx="11213487" cy="4634329"/>
          </a:xfrm>
        </p:spPr>
        <p:txBody>
          <a:bodyPr anchor="ctr"/>
          <a:lstStyle>
            <a:lvl1pPr>
              <a:defRPr b="0" i="0">
                <a:solidFill>
                  <a:schemeClr val="accent2"/>
                </a:solidFill>
                <a:latin typeface="+mn-lt"/>
              </a:defRPr>
            </a:lvl1pPr>
          </a:lstStyle>
          <a:p>
            <a:r>
              <a:rPr lang="da-DK" dirty="0"/>
              <a:t>Klik for at redigere titeltypografien i masteren</a:t>
            </a:r>
          </a:p>
        </p:txBody>
      </p:sp>
    </p:spTree>
    <p:extLst>
      <p:ext uri="{BB962C8B-B14F-4D97-AF65-F5344CB8AC3E}">
        <p14:creationId xmlns:p14="http://schemas.microsoft.com/office/powerpoint/2010/main" val="94479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verskrift + tekst">
    <p:bg>
      <p:bgPr>
        <a:solidFill>
          <a:schemeClr val="bg2"/>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7CB33F98-05D2-F791-5BFE-D578D3E900D8}"/>
              </a:ext>
            </a:extLst>
          </p:cNvPr>
          <p:cNvSpPr>
            <a:spLocks noGrp="1"/>
          </p:cNvSpPr>
          <p:nvPr>
            <p:ph idx="1"/>
          </p:nvPr>
        </p:nvSpPr>
        <p:spPr>
          <a:xfrm>
            <a:off x="497542" y="2270978"/>
            <a:ext cx="11213487" cy="369332"/>
          </a:xfrm>
          <a:prstGeom prst="rect">
            <a:avLst/>
          </a:prstGeom>
        </p:spPr>
        <p:txBody>
          <a:bodyPr>
            <a:spAutoFit/>
          </a:bodyPr>
          <a:lstStyle>
            <a:lvl1pPr marL="0" indent="0">
              <a:buNone/>
              <a:defRPr sz="20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a-DK" dirty="0"/>
              <a:t>Klik for at redigere teksttypografierne i masteren</a:t>
            </a:r>
          </a:p>
        </p:txBody>
      </p:sp>
      <p:sp>
        <p:nvSpPr>
          <p:cNvPr id="4" name="Titel 1">
            <a:extLst>
              <a:ext uri="{FF2B5EF4-FFF2-40B4-BE49-F238E27FC236}">
                <a16:creationId xmlns:a16="http://schemas.microsoft.com/office/drawing/2014/main" id="{C8B536A7-DCB4-E3EB-325D-84A1D1333A9B}"/>
              </a:ext>
            </a:extLst>
          </p:cNvPr>
          <p:cNvSpPr>
            <a:spLocks noGrp="1"/>
          </p:cNvSpPr>
          <p:nvPr>
            <p:ph type="title"/>
          </p:nvPr>
        </p:nvSpPr>
        <p:spPr>
          <a:xfrm>
            <a:off x="497542" y="682864"/>
            <a:ext cx="11213486" cy="1325563"/>
          </a:xfrm>
        </p:spPr>
        <p:txBody>
          <a:bodyPr wrap="square" anchor="t">
            <a:spAutoFit/>
          </a:bodyPr>
          <a:lstStyle/>
          <a:p>
            <a:r>
              <a:rPr lang="da-DK" dirty="0"/>
              <a:t>Klik for at redigere titeltypografien i masteren</a:t>
            </a:r>
          </a:p>
        </p:txBody>
      </p:sp>
      <p:pic>
        <p:nvPicPr>
          <p:cNvPr id="2" name="Billede 1" descr="Et billede, der indeholder Font/skrifttype, Grafik, logo, grafisk design&#10;&#10;Automatisk genereret beskrivelse">
            <a:extLst>
              <a:ext uri="{FF2B5EF4-FFF2-40B4-BE49-F238E27FC236}">
                <a16:creationId xmlns:a16="http://schemas.microsoft.com/office/drawing/2014/main" id="{87406434-ED30-C4BB-9280-5E74E07B0BDA}"/>
              </a:ext>
            </a:extLst>
          </p:cNvPr>
          <p:cNvPicPr>
            <a:picLocks noChangeAspect="1"/>
          </p:cNvPicPr>
          <p:nvPr userDrawn="1"/>
        </p:nvPicPr>
        <p:blipFill>
          <a:blip r:embed="rId2"/>
          <a:stretch>
            <a:fillRect/>
          </a:stretch>
        </p:blipFill>
        <p:spPr>
          <a:xfrm>
            <a:off x="11100617" y="6148102"/>
            <a:ext cx="648000" cy="270629"/>
          </a:xfrm>
          <a:prstGeom prst="rect">
            <a:avLst/>
          </a:prstGeom>
        </p:spPr>
      </p:pic>
    </p:spTree>
    <p:extLst>
      <p:ext uri="{BB962C8B-B14F-4D97-AF65-F5344CB8AC3E}">
        <p14:creationId xmlns:p14="http://schemas.microsoft.com/office/powerpoint/2010/main" val="279016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 punkt 2 kolonner">
    <p:bg>
      <p:bgPr>
        <a:solidFill>
          <a:schemeClr val="bg2"/>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D527082-674E-398F-562A-E55BAC4A7EB0}"/>
              </a:ext>
            </a:extLst>
          </p:cNvPr>
          <p:cNvSpPr>
            <a:spLocks noGrp="1"/>
          </p:cNvSpPr>
          <p:nvPr>
            <p:ph sz="half" idx="1"/>
          </p:nvPr>
        </p:nvSpPr>
        <p:spPr>
          <a:xfrm>
            <a:off x="497541" y="2270978"/>
            <a:ext cx="5490883" cy="2194447"/>
          </a:xfrm>
          <a:prstGeom prst="rect">
            <a:avLst/>
          </a:prstGeom>
        </p:spPr>
        <p:txBody>
          <a:bodyPr wrap="square" numCol="1">
            <a:spAutoFit/>
          </a:bodyPr>
          <a:lstStyle>
            <a:lvl1pPr marL="342900" indent="-342900">
              <a:buClr>
                <a:schemeClr val="accent4"/>
              </a:buClr>
              <a:buFontTx/>
              <a:buBlip>
                <a:blip r:embed="rId2"/>
              </a:buBlip>
              <a:defRPr sz="2000"/>
            </a:lvl1pPr>
            <a:lvl2pPr marL="800100" indent="-342900">
              <a:buClr>
                <a:schemeClr val="accent4"/>
              </a:buClr>
              <a:buFont typeface="Arial" panose="020B0604020202020204" pitchFamily="34" charset="0"/>
              <a:buChar char="•"/>
              <a:defRPr sz="1600"/>
            </a:lvl2pPr>
            <a:lvl3pPr marL="1257300" indent="-342900">
              <a:buClr>
                <a:schemeClr val="accent4"/>
              </a:buClr>
              <a:buFont typeface="Arial" panose="020B0604020202020204" pitchFamily="34" charset="0"/>
              <a:buChar char="•"/>
              <a:defRPr sz="1600"/>
            </a:lvl3pPr>
            <a:lvl4pPr marL="1714500" indent="-342900">
              <a:buClr>
                <a:schemeClr val="accent4"/>
              </a:buClr>
              <a:buFont typeface="Arial" panose="020B0604020202020204" pitchFamily="34" charset="0"/>
              <a:buChar char="•"/>
              <a:defRPr sz="1600"/>
            </a:lvl4pPr>
            <a:lvl5pPr marL="2171700" indent="-342900">
              <a:buClr>
                <a:schemeClr val="accent4"/>
              </a:buClr>
              <a:buFont typeface="Arial" panose="020B0604020202020204" pitchFamily="34" charset="0"/>
              <a:buChar char="•"/>
              <a:defRPr sz="16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0"/>
            <a:endParaRPr lang="da-DK" dirty="0"/>
          </a:p>
        </p:txBody>
      </p:sp>
      <p:sp>
        <p:nvSpPr>
          <p:cNvPr id="11" name="Titel 1">
            <a:extLst>
              <a:ext uri="{FF2B5EF4-FFF2-40B4-BE49-F238E27FC236}">
                <a16:creationId xmlns:a16="http://schemas.microsoft.com/office/drawing/2014/main" id="{77AB3ACC-6F3E-C110-9B98-BD26B7661DD3}"/>
              </a:ext>
            </a:extLst>
          </p:cNvPr>
          <p:cNvSpPr>
            <a:spLocks noGrp="1"/>
          </p:cNvSpPr>
          <p:nvPr>
            <p:ph type="title"/>
          </p:nvPr>
        </p:nvSpPr>
        <p:spPr>
          <a:xfrm>
            <a:off x="497542" y="682864"/>
            <a:ext cx="11196917" cy="1325563"/>
          </a:xfrm>
        </p:spPr>
        <p:txBody>
          <a:bodyPr wrap="square" anchor="t">
            <a:spAutoFit/>
          </a:bodyPr>
          <a:lstStyle/>
          <a:p>
            <a:r>
              <a:rPr lang="da-DK" dirty="0"/>
              <a:t>Klik for at redigere titeltypografien i masteren</a:t>
            </a:r>
          </a:p>
        </p:txBody>
      </p:sp>
      <p:pic>
        <p:nvPicPr>
          <p:cNvPr id="4" name="Billede 3" descr="Et billede, der indeholder Font/skrifttype, Grafik, logo, grafisk design&#10;&#10;Automatisk genereret beskrivelse">
            <a:extLst>
              <a:ext uri="{FF2B5EF4-FFF2-40B4-BE49-F238E27FC236}">
                <a16:creationId xmlns:a16="http://schemas.microsoft.com/office/drawing/2014/main" id="{93C8BFCA-B0A4-7085-086D-0FF4F786EA83}"/>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6" name="Pladsholder til indhold 2">
            <a:extLst>
              <a:ext uri="{FF2B5EF4-FFF2-40B4-BE49-F238E27FC236}">
                <a16:creationId xmlns:a16="http://schemas.microsoft.com/office/drawing/2014/main" id="{65BAA5A3-A0E0-C508-4B5A-8738909ADB64}"/>
              </a:ext>
            </a:extLst>
          </p:cNvPr>
          <p:cNvSpPr>
            <a:spLocks noGrp="1"/>
          </p:cNvSpPr>
          <p:nvPr>
            <p:ph sz="half" idx="10"/>
          </p:nvPr>
        </p:nvSpPr>
        <p:spPr>
          <a:xfrm>
            <a:off x="6203576" y="2270978"/>
            <a:ext cx="5490883" cy="2194447"/>
          </a:xfrm>
          <a:prstGeom prst="rect">
            <a:avLst/>
          </a:prstGeom>
        </p:spPr>
        <p:txBody>
          <a:bodyPr wrap="square" numCol="1">
            <a:spAutoFit/>
          </a:bodyPr>
          <a:lstStyle>
            <a:lvl1pPr marL="342900" indent="-342900">
              <a:buClr>
                <a:schemeClr val="accent4"/>
              </a:buClr>
              <a:buFontTx/>
              <a:buBlip>
                <a:blip r:embed="rId2"/>
              </a:buBlip>
              <a:defRPr sz="2000"/>
            </a:lvl1pPr>
            <a:lvl2pPr marL="800100" indent="-342900">
              <a:buClr>
                <a:schemeClr val="accent4"/>
              </a:buClr>
              <a:buFont typeface="Arial" panose="020B0604020202020204" pitchFamily="34" charset="0"/>
              <a:buChar char="•"/>
              <a:defRPr sz="1600"/>
            </a:lvl2pPr>
            <a:lvl3pPr marL="1257300" indent="-342900">
              <a:buClr>
                <a:schemeClr val="accent4"/>
              </a:buClr>
              <a:buFont typeface="Arial" panose="020B0604020202020204" pitchFamily="34" charset="0"/>
              <a:buChar char="•"/>
              <a:defRPr sz="1600"/>
            </a:lvl3pPr>
            <a:lvl4pPr marL="1714500" indent="-342900">
              <a:buClr>
                <a:schemeClr val="accent4"/>
              </a:buClr>
              <a:buFont typeface="Arial" panose="020B0604020202020204" pitchFamily="34" charset="0"/>
              <a:buChar char="•"/>
              <a:defRPr sz="1600"/>
            </a:lvl4pPr>
            <a:lvl5pPr marL="2171700" indent="-342900">
              <a:buClr>
                <a:schemeClr val="accent4"/>
              </a:buClr>
              <a:buFont typeface="Arial" panose="020B0604020202020204" pitchFamily="34" charset="0"/>
              <a:buChar char="•"/>
              <a:defRPr sz="16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0"/>
            <a:endParaRPr lang="da-DK" dirty="0"/>
          </a:p>
        </p:txBody>
      </p:sp>
    </p:spTree>
    <p:extLst>
      <p:ext uri="{BB962C8B-B14F-4D97-AF65-F5344CB8AC3E}">
        <p14:creationId xmlns:p14="http://schemas.microsoft.com/office/powerpoint/2010/main" val="271951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 3 kolonner">
    <p:bg>
      <p:bgPr>
        <a:solidFill>
          <a:schemeClr val="bg2"/>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77AB3ACC-6F3E-C110-9B98-BD26B7661DD3}"/>
              </a:ext>
            </a:extLst>
          </p:cNvPr>
          <p:cNvSpPr>
            <a:spLocks noGrp="1"/>
          </p:cNvSpPr>
          <p:nvPr>
            <p:ph type="title"/>
          </p:nvPr>
        </p:nvSpPr>
        <p:spPr>
          <a:xfrm>
            <a:off x="497542" y="682864"/>
            <a:ext cx="11251075" cy="1325563"/>
          </a:xfrm>
        </p:spPr>
        <p:txBody>
          <a:bodyPr wrap="square" anchor="t">
            <a:spAutoFit/>
          </a:bodyPr>
          <a:lstStyle/>
          <a:p>
            <a:r>
              <a:rPr lang="da-DK" dirty="0"/>
              <a:t>Klik for at redigere titeltypografien i masteren</a:t>
            </a:r>
          </a:p>
        </p:txBody>
      </p:sp>
      <p:sp>
        <p:nvSpPr>
          <p:cNvPr id="5" name="Pladsholder til indhold 2">
            <a:extLst>
              <a:ext uri="{FF2B5EF4-FFF2-40B4-BE49-F238E27FC236}">
                <a16:creationId xmlns:a16="http://schemas.microsoft.com/office/drawing/2014/main" id="{E09379AE-736F-63CE-C363-38CB532BFEDA}"/>
              </a:ext>
            </a:extLst>
          </p:cNvPr>
          <p:cNvSpPr>
            <a:spLocks noGrp="1"/>
          </p:cNvSpPr>
          <p:nvPr>
            <p:ph sz="half" idx="11"/>
          </p:nvPr>
        </p:nvSpPr>
        <p:spPr>
          <a:xfrm>
            <a:off x="8190197" y="2270978"/>
            <a:ext cx="3542444" cy="1900007"/>
          </a:xfrm>
          <a:prstGeom prst="rect">
            <a:avLst/>
          </a:prstGeom>
        </p:spPr>
        <p:txBody>
          <a:bodyPr numCol="1">
            <a:spAutoFit/>
          </a:bodyPr>
          <a:lstStyle>
            <a:lvl1pPr marL="342900" indent="-342900">
              <a:buClr>
                <a:schemeClr val="accent4"/>
              </a:buClr>
              <a:buFontTx/>
              <a:buBlip>
                <a:blip r:embed="rId2"/>
              </a:buBlip>
              <a:defRPr sz="2000"/>
            </a:lvl1pPr>
            <a:lvl2pPr marL="457200" indent="0">
              <a:buNone/>
              <a:defRPr sz="1600"/>
            </a:lvl2pPr>
            <a:lvl3pPr>
              <a:defRPr sz="2200"/>
            </a:lvl3pPr>
            <a:lvl4pPr>
              <a:defRPr sz="2200"/>
            </a:lvl4pPr>
            <a:lvl5pPr marL="1828800" indent="0">
              <a:buNone/>
              <a:defRPr sz="2200"/>
            </a:lvl5pPr>
          </a:lstStyle>
          <a:p>
            <a:pPr lvl="0"/>
            <a:r>
              <a:rPr lang="da-DK" dirty="0"/>
              <a:t>Klik for at redigere teksttypografierne i masteren</a:t>
            </a:r>
          </a:p>
          <a:p>
            <a:pPr lvl="0"/>
            <a:r>
              <a:rPr lang="da-DK" dirty="0"/>
              <a:t>.k </a:t>
            </a:r>
            <a:r>
              <a:rPr lang="da-DK" dirty="0" err="1"/>
              <a:t>kj</a:t>
            </a:r>
            <a:r>
              <a:rPr lang="da-DK" dirty="0"/>
              <a:t> </a:t>
            </a:r>
          </a:p>
          <a:p>
            <a:pPr lvl="1"/>
            <a:r>
              <a:rPr lang="da-DK" dirty="0" err="1"/>
              <a:t>Lkfniaisn</a:t>
            </a:r>
            <a:endParaRPr lang="da-DK" dirty="0"/>
          </a:p>
          <a:p>
            <a:pPr lvl="1"/>
            <a:endParaRPr lang="da-DK" dirty="0"/>
          </a:p>
        </p:txBody>
      </p:sp>
      <p:pic>
        <p:nvPicPr>
          <p:cNvPr id="6" name="Billede 5" descr="Et billede, der indeholder Font/skrifttype, Grafik, logo, grafisk design&#10;&#10;Automatisk genereret beskrivelse">
            <a:extLst>
              <a:ext uri="{FF2B5EF4-FFF2-40B4-BE49-F238E27FC236}">
                <a16:creationId xmlns:a16="http://schemas.microsoft.com/office/drawing/2014/main" id="{9DBBC59C-1CCB-A1DF-893D-59C870C76282}"/>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2" name="Pladsholder til indhold 2">
            <a:extLst>
              <a:ext uri="{FF2B5EF4-FFF2-40B4-BE49-F238E27FC236}">
                <a16:creationId xmlns:a16="http://schemas.microsoft.com/office/drawing/2014/main" id="{6595EDE0-AFF5-FB1E-156B-4FA04919D00A}"/>
              </a:ext>
            </a:extLst>
          </p:cNvPr>
          <p:cNvSpPr>
            <a:spLocks noGrp="1"/>
          </p:cNvSpPr>
          <p:nvPr>
            <p:ph sz="half" idx="12"/>
          </p:nvPr>
        </p:nvSpPr>
        <p:spPr>
          <a:xfrm>
            <a:off x="4351857" y="2279928"/>
            <a:ext cx="3542444" cy="1900007"/>
          </a:xfrm>
          <a:prstGeom prst="rect">
            <a:avLst/>
          </a:prstGeom>
        </p:spPr>
        <p:txBody>
          <a:bodyPr numCol="1">
            <a:spAutoFit/>
          </a:bodyPr>
          <a:lstStyle>
            <a:lvl1pPr marL="342900" indent="-342900">
              <a:buClr>
                <a:schemeClr val="accent4"/>
              </a:buClr>
              <a:buFontTx/>
              <a:buBlip>
                <a:blip r:embed="rId2"/>
              </a:buBlip>
              <a:defRPr sz="2000"/>
            </a:lvl1pPr>
            <a:lvl2pPr marL="457200" indent="0">
              <a:buNone/>
              <a:defRPr sz="1600"/>
            </a:lvl2pPr>
            <a:lvl3pPr>
              <a:defRPr sz="2200"/>
            </a:lvl3pPr>
            <a:lvl4pPr>
              <a:defRPr sz="2200"/>
            </a:lvl4pPr>
            <a:lvl5pPr marL="1828800" indent="0">
              <a:buNone/>
              <a:defRPr sz="2200"/>
            </a:lvl5pPr>
          </a:lstStyle>
          <a:p>
            <a:pPr lvl="0"/>
            <a:r>
              <a:rPr lang="da-DK" dirty="0"/>
              <a:t>Klik for at redigere teksttypografierne i masteren</a:t>
            </a:r>
          </a:p>
          <a:p>
            <a:pPr lvl="0"/>
            <a:r>
              <a:rPr lang="da-DK" dirty="0"/>
              <a:t>.k </a:t>
            </a:r>
            <a:r>
              <a:rPr lang="da-DK" dirty="0" err="1"/>
              <a:t>kj</a:t>
            </a:r>
            <a:r>
              <a:rPr lang="da-DK" dirty="0"/>
              <a:t> </a:t>
            </a:r>
          </a:p>
          <a:p>
            <a:pPr lvl="1"/>
            <a:r>
              <a:rPr lang="da-DK" dirty="0" err="1"/>
              <a:t>Lkfniaisn</a:t>
            </a:r>
            <a:endParaRPr lang="da-DK" dirty="0"/>
          </a:p>
          <a:p>
            <a:pPr lvl="1"/>
            <a:endParaRPr lang="da-DK" dirty="0"/>
          </a:p>
        </p:txBody>
      </p:sp>
      <p:sp>
        <p:nvSpPr>
          <p:cNvPr id="7" name="Pladsholder til indhold 2">
            <a:extLst>
              <a:ext uri="{FF2B5EF4-FFF2-40B4-BE49-F238E27FC236}">
                <a16:creationId xmlns:a16="http://schemas.microsoft.com/office/drawing/2014/main" id="{97242F77-4E08-A0CC-26AD-7C2A08308CB8}"/>
              </a:ext>
            </a:extLst>
          </p:cNvPr>
          <p:cNvSpPr>
            <a:spLocks noGrp="1"/>
          </p:cNvSpPr>
          <p:nvPr>
            <p:ph sz="half" idx="13"/>
          </p:nvPr>
        </p:nvSpPr>
        <p:spPr>
          <a:xfrm>
            <a:off x="497542" y="2270977"/>
            <a:ext cx="3542444" cy="1900007"/>
          </a:xfrm>
          <a:prstGeom prst="rect">
            <a:avLst/>
          </a:prstGeom>
        </p:spPr>
        <p:txBody>
          <a:bodyPr numCol="1">
            <a:spAutoFit/>
          </a:bodyPr>
          <a:lstStyle>
            <a:lvl1pPr marL="342900" indent="-342900">
              <a:buClr>
                <a:schemeClr val="accent4"/>
              </a:buClr>
              <a:buFontTx/>
              <a:buBlip>
                <a:blip r:embed="rId2"/>
              </a:buBlip>
              <a:defRPr sz="2000"/>
            </a:lvl1pPr>
            <a:lvl2pPr marL="457200" indent="0">
              <a:buNone/>
              <a:defRPr sz="1600"/>
            </a:lvl2pPr>
            <a:lvl3pPr>
              <a:defRPr sz="2200"/>
            </a:lvl3pPr>
            <a:lvl4pPr>
              <a:defRPr sz="2200"/>
            </a:lvl4pPr>
            <a:lvl5pPr marL="1828800" indent="0">
              <a:buNone/>
              <a:defRPr sz="2200"/>
            </a:lvl5pPr>
          </a:lstStyle>
          <a:p>
            <a:pPr lvl="0"/>
            <a:r>
              <a:rPr lang="da-DK" dirty="0"/>
              <a:t>Klik for at redigere teksttypografierne i masteren</a:t>
            </a:r>
          </a:p>
          <a:p>
            <a:pPr lvl="0"/>
            <a:r>
              <a:rPr lang="da-DK" dirty="0"/>
              <a:t>.k </a:t>
            </a:r>
            <a:r>
              <a:rPr lang="da-DK" dirty="0" err="1"/>
              <a:t>kj</a:t>
            </a:r>
            <a:r>
              <a:rPr lang="da-DK" dirty="0"/>
              <a:t> </a:t>
            </a:r>
          </a:p>
          <a:p>
            <a:pPr lvl="1"/>
            <a:r>
              <a:rPr lang="da-DK" dirty="0" err="1"/>
              <a:t>Lkfniaisn</a:t>
            </a:r>
            <a:endParaRPr lang="da-DK" dirty="0"/>
          </a:p>
          <a:p>
            <a:pPr lvl="1"/>
            <a:endParaRPr lang="da-DK" dirty="0"/>
          </a:p>
        </p:txBody>
      </p:sp>
    </p:spTree>
    <p:extLst>
      <p:ext uri="{BB962C8B-B14F-4D97-AF65-F5344CB8AC3E}">
        <p14:creationId xmlns:p14="http://schemas.microsoft.com/office/powerpoint/2010/main" val="14555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verskrift - 3 kolonner">
    <p:bg>
      <p:bgPr>
        <a:solidFill>
          <a:schemeClr val="bg2"/>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77AB3ACC-6F3E-C110-9B98-BD26B7661DD3}"/>
              </a:ext>
            </a:extLst>
          </p:cNvPr>
          <p:cNvSpPr>
            <a:spLocks noGrp="1"/>
          </p:cNvSpPr>
          <p:nvPr>
            <p:ph type="title"/>
          </p:nvPr>
        </p:nvSpPr>
        <p:spPr>
          <a:xfrm>
            <a:off x="497542" y="682864"/>
            <a:ext cx="11251075" cy="1325563"/>
          </a:xfrm>
        </p:spPr>
        <p:txBody>
          <a:bodyPr wrap="square" anchor="t">
            <a:spAutoFit/>
          </a:bodyPr>
          <a:lstStyle/>
          <a:p>
            <a:r>
              <a:rPr lang="da-DK" dirty="0"/>
              <a:t>Klik for at redigere titeltypografien i masteren</a:t>
            </a:r>
          </a:p>
        </p:txBody>
      </p:sp>
      <p:sp>
        <p:nvSpPr>
          <p:cNvPr id="5" name="Pladsholder til indhold 2">
            <a:extLst>
              <a:ext uri="{FF2B5EF4-FFF2-40B4-BE49-F238E27FC236}">
                <a16:creationId xmlns:a16="http://schemas.microsoft.com/office/drawing/2014/main" id="{E09379AE-736F-63CE-C363-38CB532BFEDA}"/>
              </a:ext>
            </a:extLst>
          </p:cNvPr>
          <p:cNvSpPr>
            <a:spLocks noGrp="1"/>
          </p:cNvSpPr>
          <p:nvPr>
            <p:ph sz="half" idx="11"/>
          </p:nvPr>
        </p:nvSpPr>
        <p:spPr>
          <a:xfrm>
            <a:off x="8190197" y="2270978"/>
            <a:ext cx="3542444" cy="1900007"/>
          </a:xfrm>
          <a:prstGeom prst="rect">
            <a:avLst/>
          </a:prstGeom>
        </p:spPr>
        <p:txBody>
          <a:bodyPr numCol="1">
            <a:spAutoFit/>
          </a:bodyPr>
          <a:lstStyle>
            <a:lvl1pPr marL="342900" indent="-342900">
              <a:buClr>
                <a:schemeClr val="accent4"/>
              </a:buClr>
              <a:buFontTx/>
              <a:buBlip>
                <a:blip r:embed="rId2"/>
              </a:buBlip>
              <a:defRPr sz="2000"/>
            </a:lvl1pPr>
            <a:lvl2pPr marL="457200" indent="0">
              <a:buNone/>
              <a:defRPr sz="1600"/>
            </a:lvl2pPr>
            <a:lvl3pPr>
              <a:defRPr sz="2200"/>
            </a:lvl3pPr>
            <a:lvl4pPr>
              <a:defRPr sz="2200"/>
            </a:lvl4pPr>
            <a:lvl5pPr marL="1828800" indent="0">
              <a:buNone/>
              <a:defRPr sz="2200"/>
            </a:lvl5pPr>
          </a:lstStyle>
          <a:p>
            <a:pPr lvl="0"/>
            <a:r>
              <a:rPr lang="da-DK" dirty="0"/>
              <a:t>Klik for at redigere teksttypografierne i masteren</a:t>
            </a:r>
          </a:p>
          <a:p>
            <a:pPr lvl="0"/>
            <a:r>
              <a:rPr lang="da-DK" dirty="0"/>
              <a:t>.k </a:t>
            </a:r>
            <a:r>
              <a:rPr lang="da-DK" dirty="0" err="1"/>
              <a:t>kj</a:t>
            </a:r>
            <a:r>
              <a:rPr lang="da-DK" dirty="0"/>
              <a:t> </a:t>
            </a:r>
          </a:p>
          <a:p>
            <a:pPr lvl="1"/>
            <a:r>
              <a:rPr lang="da-DK" dirty="0" err="1"/>
              <a:t>Lkfniaisn</a:t>
            </a:r>
            <a:endParaRPr lang="da-DK" dirty="0"/>
          </a:p>
          <a:p>
            <a:pPr lvl="1"/>
            <a:endParaRPr lang="da-DK" dirty="0"/>
          </a:p>
        </p:txBody>
      </p:sp>
      <p:pic>
        <p:nvPicPr>
          <p:cNvPr id="6" name="Billede 5" descr="Et billede, der indeholder Font/skrifttype, Grafik, logo, grafisk design&#10;&#10;Automatisk genereret beskrivelse">
            <a:extLst>
              <a:ext uri="{FF2B5EF4-FFF2-40B4-BE49-F238E27FC236}">
                <a16:creationId xmlns:a16="http://schemas.microsoft.com/office/drawing/2014/main" id="{9DBBC59C-1CCB-A1DF-893D-59C870C76282}"/>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7" name="Pladsholder til indhold 2">
            <a:extLst>
              <a:ext uri="{FF2B5EF4-FFF2-40B4-BE49-F238E27FC236}">
                <a16:creationId xmlns:a16="http://schemas.microsoft.com/office/drawing/2014/main" id="{97242F77-4E08-A0CC-26AD-7C2A08308CB8}"/>
              </a:ext>
            </a:extLst>
          </p:cNvPr>
          <p:cNvSpPr>
            <a:spLocks noGrp="1"/>
          </p:cNvSpPr>
          <p:nvPr>
            <p:ph sz="half" idx="13"/>
          </p:nvPr>
        </p:nvSpPr>
        <p:spPr>
          <a:xfrm>
            <a:off x="497542" y="2270977"/>
            <a:ext cx="7485478" cy="1346010"/>
          </a:xfrm>
          <a:prstGeom prst="rect">
            <a:avLst/>
          </a:prstGeom>
        </p:spPr>
        <p:txBody>
          <a:bodyPr wrap="square" numCol="1">
            <a:spAutoFit/>
          </a:bodyPr>
          <a:lstStyle>
            <a:lvl1pPr marL="342900" indent="-342900">
              <a:buClr>
                <a:schemeClr val="accent4"/>
              </a:buClr>
              <a:buFontTx/>
              <a:buBlip>
                <a:blip r:embed="rId2"/>
              </a:buBlip>
              <a:defRPr sz="2000"/>
            </a:lvl1pPr>
            <a:lvl2pPr marL="457200" indent="0">
              <a:buNone/>
              <a:defRPr sz="1600"/>
            </a:lvl2pPr>
            <a:lvl3pPr>
              <a:defRPr sz="2200"/>
            </a:lvl3pPr>
            <a:lvl4pPr>
              <a:defRPr sz="2200"/>
            </a:lvl4pPr>
            <a:lvl5pPr marL="1828800" indent="0">
              <a:buNone/>
              <a:defRPr sz="2200"/>
            </a:lvl5pPr>
          </a:lstStyle>
          <a:p>
            <a:pPr lvl="0"/>
            <a:r>
              <a:rPr lang="da-DK" dirty="0"/>
              <a:t>Klik for at redigere teksttypografierne i masteren</a:t>
            </a:r>
          </a:p>
          <a:p>
            <a:pPr lvl="0"/>
            <a:r>
              <a:rPr lang="da-DK" dirty="0"/>
              <a:t>.k </a:t>
            </a:r>
            <a:r>
              <a:rPr lang="da-DK" dirty="0" err="1"/>
              <a:t>kj</a:t>
            </a:r>
            <a:r>
              <a:rPr lang="da-DK" dirty="0"/>
              <a:t> </a:t>
            </a:r>
          </a:p>
          <a:p>
            <a:pPr lvl="1"/>
            <a:r>
              <a:rPr lang="da-DK" dirty="0" err="1"/>
              <a:t>Lkfniaisn</a:t>
            </a:r>
            <a:endParaRPr lang="da-DK" dirty="0"/>
          </a:p>
          <a:p>
            <a:pPr lvl="1"/>
            <a:endParaRPr lang="da-DK" dirty="0"/>
          </a:p>
        </p:txBody>
      </p:sp>
    </p:spTree>
    <p:extLst>
      <p:ext uri="{BB962C8B-B14F-4D97-AF65-F5344CB8AC3E}">
        <p14:creationId xmlns:p14="http://schemas.microsoft.com/office/powerpoint/2010/main" val="128561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 punkt 3 kolonner">
    <p:bg>
      <p:bgPr>
        <a:solidFill>
          <a:schemeClr val="bg2"/>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AF93712-A947-DD94-8A2F-580E8E20D46A}"/>
              </a:ext>
            </a:extLst>
          </p:cNvPr>
          <p:cNvSpPr>
            <a:spLocks noGrp="1"/>
          </p:cNvSpPr>
          <p:nvPr>
            <p:ph type="body" idx="1" hasCustomPrompt="1"/>
          </p:nvPr>
        </p:nvSpPr>
        <p:spPr>
          <a:xfrm>
            <a:off x="497540" y="2270978"/>
            <a:ext cx="3600000" cy="369332"/>
          </a:xfrm>
          <a:prstGeom prst="rect">
            <a:avLst/>
          </a:prstGeom>
        </p:spPr>
        <p:txBody>
          <a:bodyPr wrap="square" numCol="1" anchor="t">
            <a:sp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0" name="Pladsholder til indhold 2">
            <a:extLst>
              <a:ext uri="{FF2B5EF4-FFF2-40B4-BE49-F238E27FC236}">
                <a16:creationId xmlns:a16="http://schemas.microsoft.com/office/drawing/2014/main" id="{45AEC126-AB5C-79B9-EB97-7A22C8337776}"/>
              </a:ext>
            </a:extLst>
          </p:cNvPr>
          <p:cNvSpPr>
            <a:spLocks noGrp="1"/>
          </p:cNvSpPr>
          <p:nvPr>
            <p:ph sz="half" idx="13" hasCustomPrompt="1"/>
          </p:nvPr>
        </p:nvSpPr>
        <p:spPr>
          <a:xfrm>
            <a:off x="497541" y="2776308"/>
            <a:ext cx="3600000" cy="2156488"/>
          </a:xfrm>
          <a:prstGeom prst="rect">
            <a:avLst/>
          </a:prstGeom>
        </p:spPr>
        <p:txBody>
          <a:bodyPr numCol="1">
            <a:spAutoFit/>
          </a:bodyPr>
          <a:lstStyle>
            <a:lvl1pPr marL="342900" indent="-342900">
              <a:buClr>
                <a:schemeClr val="accent4"/>
              </a:buClr>
              <a:buFontTx/>
              <a:buBlip>
                <a:blip r:embed="rId2"/>
              </a:buBlip>
              <a:defRPr sz="2000"/>
            </a:lvl1pPr>
            <a:lvl2pPr>
              <a:defRPr sz="1600"/>
            </a:lvl2pPr>
            <a:lvl3pPr>
              <a:defRPr sz="2200"/>
            </a:lvl3pPr>
            <a:lvl4pPr>
              <a:defRPr sz="2200"/>
            </a:lvl4pPr>
            <a:lvl5pPr marL="1828800" indent="0">
              <a:buNone/>
              <a:defRPr sz="2200"/>
            </a:lvl5pPr>
          </a:lstStyle>
          <a:p>
            <a:pPr lvl="0"/>
            <a:r>
              <a:rPr lang="da-DK" dirty="0"/>
              <a:t>Punkt 1</a:t>
            </a:r>
          </a:p>
          <a:p>
            <a:pPr lvl="1"/>
            <a:r>
              <a:rPr lang="da-DK" dirty="0" err="1"/>
              <a:t>Ækd</a:t>
            </a:r>
            <a:r>
              <a:rPr lang="da-DK" dirty="0"/>
              <a:t> cn</a:t>
            </a:r>
          </a:p>
          <a:p>
            <a:pPr lvl="0"/>
            <a:r>
              <a:rPr lang="da-DK" dirty="0"/>
              <a:t>Punkt 2</a:t>
            </a:r>
          </a:p>
          <a:p>
            <a:pPr lvl="1"/>
            <a:r>
              <a:rPr lang="da-DK" dirty="0"/>
              <a:t>, </a:t>
            </a:r>
            <a:r>
              <a:rPr lang="da-DK" dirty="0" err="1"/>
              <a:t>cæk</a:t>
            </a:r>
            <a:r>
              <a:rPr lang="da-DK" dirty="0"/>
              <a:t> </a:t>
            </a:r>
          </a:p>
          <a:p>
            <a:pPr lvl="0"/>
            <a:r>
              <a:rPr lang="da-DK" dirty="0"/>
              <a:t>Punkt 3</a:t>
            </a:r>
          </a:p>
          <a:p>
            <a:pPr lvl="0"/>
            <a:r>
              <a:rPr lang="da-DK" dirty="0"/>
              <a:t>Punkt 4</a:t>
            </a:r>
          </a:p>
        </p:txBody>
      </p:sp>
      <p:sp>
        <p:nvSpPr>
          <p:cNvPr id="11" name="Titel 1">
            <a:extLst>
              <a:ext uri="{FF2B5EF4-FFF2-40B4-BE49-F238E27FC236}">
                <a16:creationId xmlns:a16="http://schemas.microsoft.com/office/drawing/2014/main" id="{44304507-A945-B134-2894-7370BC21A3C5}"/>
              </a:ext>
            </a:extLst>
          </p:cNvPr>
          <p:cNvSpPr>
            <a:spLocks noGrp="1"/>
          </p:cNvSpPr>
          <p:nvPr>
            <p:ph type="title"/>
          </p:nvPr>
        </p:nvSpPr>
        <p:spPr>
          <a:xfrm>
            <a:off x="497542" y="682864"/>
            <a:ext cx="11196917" cy="1311128"/>
          </a:xfrm>
        </p:spPr>
        <p:txBody>
          <a:bodyPr wrap="square" anchor="t">
            <a:spAutoFit/>
          </a:bodyPr>
          <a:lstStyle/>
          <a:p>
            <a:r>
              <a:rPr lang="da-DK" dirty="0"/>
              <a:t>Klik for at redigere titeltypografien i masteren</a:t>
            </a:r>
          </a:p>
        </p:txBody>
      </p:sp>
      <p:pic>
        <p:nvPicPr>
          <p:cNvPr id="4" name="Billede 3" descr="Et billede, der indeholder Font/skrifttype, Grafik, logo, grafisk design&#10;&#10;Automatisk genereret beskrivelse">
            <a:extLst>
              <a:ext uri="{FF2B5EF4-FFF2-40B4-BE49-F238E27FC236}">
                <a16:creationId xmlns:a16="http://schemas.microsoft.com/office/drawing/2014/main" id="{559BE144-EA76-2B88-0394-0B0155C493D6}"/>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9" name="Pladsholder til tekst 2">
            <a:extLst>
              <a:ext uri="{FF2B5EF4-FFF2-40B4-BE49-F238E27FC236}">
                <a16:creationId xmlns:a16="http://schemas.microsoft.com/office/drawing/2014/main" id="{B1C95E0D-9CED-AFB1-A2D1-9C7AEED54F3F}"/>
              </a:ext>
            </a:extLst>
          </p:cNvPr>
          <p:cNvSpPr>
            <a:spLocks noGrp="1"/>
          </p:cNvSpPr>
          <p:nvPr>
            <p:ph type="body" idx="15" hasCustomPrompt="1"/>
          </p:nvPr>
        </p:nvSpPr>
        <p:spPr>
          <a:xfrm>
            <a:off x="4295999" y="2270978"/>
            <a:ext cx="3600000" cy="369332"/>
          </a:xfrm>
          <a:prstGeom prst="rect">
            <a:avLst/>
          </a:prstGeom>
        </p:spPr>
        <p:txBody>
          <a:bodyPr wrap="square" numCol="1" anchor="t">
            <a:sp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2" name="Pladsholder til indhold 2">
            <a:extLst>
              <a:ext uri="{FF2B5EF4-FFF2-40B4-BE49-F238E27FC236}">
                <a16:creationId xmlns:a16="http://schemas.microsoft.com/office/drawing/2014/main" id="{BB796A7A-BC66-B36A-083F-943F2381C537}"/>
              </a:ext>
            </a:extLst>
          </p:cNvPr>
          <p:cNvSpPr>
            <a:spLocks noGrp="1"/>
          </p:cNvSpPr>
          <p:nvPr>
            <p:ph sz="half" idx="16" hasCustomPrompt="1"/>
          </p:nvPr>
        </p:nvSpPr>
        <p:spPr>
          <a:xfrm>
            <a:off x="4296000" y="2776308"/>
            <a:ext cx="3600000" cy="1465529"/>
          </a:xfrm>
          <a:prstGeom prst="rect">
            <a:avLst/>
          </a:prstGeom>
        </p:spPr>
        <p:txBody>
          <a:bodyPr numCol="1">
            <a:spAutoFit/>
          </a:bodyPr>
          <a:lstStyle>
            <a:lvl1pPr marL="342900" indent="-342900">
              <a:buClr>
                <a:schemeClr val="accent4"/>
              </a:buClr>
              <a:buFontTx/>
              <a:buBlip>
                <a:blip r:embed="rId2"/>
              </a:buBlip>
              <a:defRPr sz="2000"/>
            </a:lvl1pPr>
            <a:lvl2pPr>
              <a:defRPr sz="1600"/>
            </a:lvl2pPr>
            <a:lvl3pPr>
              <a:defRPr sz="2200"/>
            </a:lvl3pPr>
            <a:lvl4pPr>
              <a:defRPr sz="2200"/>
            </a:lvl4pPr>
            <a:lvl5pPr marL="1828800" indent="0">
              <a:buNone/>
              <a:defRPr sz="2200"/>
            </a:lvl5pPr>
          </a:lstStyle>
          <a:p>
            <a:pPr lvl="0"/>
            <a:r>
              <a:rPr lang="da-DK" dirty="0"/>
              <a:t>Punkt 1</a:t>
            </a:r>
          </a:p>
          <a:p>
            <a:pPr lvl="1"/>
            <a:r>
              <a:rPr lang="da-DK" dirty="0"/>
              <a:t>Punkt 2</a:t>
            </a:r>
          </a:p>
          <a:p>
            <a:pPr lvl="0"/>
            <a:r>
              <a:rPr lang="da-DK" dirty="0"/>
              <a:t>Punkt 3</a:t>
            </a:r>
          </a:p>
          <a:p>
            <a:pPr lvl="0"/>
            <a:r>
              <a:rPr lang="da-DK" dirty="0"/>
              <a:t>Punkt 4</a:t>
            </a:r>
          </a:p>
        </p:txBody>
      </p:sp>
      <p:sp>
        <p:nvSpPr>
          <p:cNvPr id="13" name="Pladsholder til tekst 2">
            <a:extLst>
              <a:ext uri="{FF2B5EF4-FFF2-40B4-BE49-F238E27FC236}">
                <a16:creationId xmlns:a16="http://schemas.microsoft.com/office/drawing/2014/main" id="{F8053E2A-E3ED-0BF0-FD8E-AA825C00FAEB}"/>
              </a:ext>
            </a:extLst>
          </p:cNvPr>
          <p:cNvSpPr>
            <a:spLocks noGrp="1"/>
          </p:cNvSpPr>
          <p:nvPr>
            <p:ph type="body" idx="17" hasCustomPrompt="1"/>
          </p:nvPr>
        </p:nvSpPr>
        <p:spPr>
          <a:xfrm>
            <a:off x="8094459" y="2270978"/>
            <a:ext cx="3600000" cy="369332"/>
          </a:xfrm>
          <a:prstGeom prst="rect">
            <a:avLst/>
          </a:prstGeom>
        </p:spPr>
        <p:txBody>
          <a:bodyPr wrap="square" numCol="1" anchor="t">
            <a:sp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4" name="Pladsholder til indhold 2">
            <a:extLst>
              <a:ext uri="{FF2B5EF4-FFF2-40B4-BE49-F238E27FC236}">
                <a16:creationId xmlns:a16="http://schemas.microsoft.com/office/drawing/2014/main" id="{A080F621-32C1-8B57-9086-53A31BD16B07}"/>
              </a:ext>
            </a:extLst>
          </p:cNvPr>
          <p:cNvSpPr>
            <a:spLocks noGrp="1"/>
          </p:cNvSpPr>
          <p:nvPr>
            <p:ph sz="half" idx="18" hasCustomPrompt="1"/>
          </p:nvPr>
        </p:nvSpPr>
        <p:spPr>
          <a:xfrm>
            <a:off x="8094460" y="2776308"/>
            <a:ext cx="3600000" cy="1465529"/>
          </a:xfrm>
          <a:prstGeom prst="rect">
            <a:avLst/>
          </a:prstGeom>
        </p:spPr>
        <p:txBody>
          <a:bodyPr numCol="1">
            <a:spAutoFit/>
          </a:bodyPr>
          <a:lstStyle>
            <a:lvl1pPr marL="342900" indent="-342900">
              <a:buClr>
                <a:schemeClr val="accent4"/>
              </a:buClr>
              <a:buFontTx/>
              <a:buBlip>
                <a:blip r:embed="rId2"/>
              </a:buBlip>
              <a:defRPr sz="2000"/>
            </a:lvl1pPr>
            <a:lvl2pPr>
              <a:defRPr sz="1600"/>
            </a:lvl2pPr>
            <a:lvl3pPr>
              <a:defRPr sz="2200"/>
            </a:lvl3pPr>
            <a:lvl4pPr>
              <a:defRPr sz="2200"/>
            </a:lvl4pPr>
            <a:lvl5pPr marL="1828800" indent="0">
              <a:buNone/>
              <a:defRPr sz="2200"/>
            </a:lvl5pPr>
          </a:lstStyle>
          <a:p>
            <a:pPr lvl="0"/>
            <a:r>
              <a:rPr lang="da-DK" dirty="0"/>
              <a:t>Punkt 1</a:t>
            </a:r>
          </a:p>
          <a:p>
            <a:pPr lvl="1"/>
            <a:r>
              <a:rPr lang="da-DK" dirty="0"/>
              <a:t>Punkt 2</a:t>
            </a:r>
          </a:p>
          <a:p>
            <a:pPr lvl="0"/>
            <a:r>
              <a:rPr lang="da-DK" dirty="0"/>
              <a:t>Punkt 3</a:t>
            </a:r>
          </a:p>
          <a:p>
            <a:pPr lvl="0"/>
            <a:r>
              <a:rPr lang="da-DK" dirty="0"/>
              <a:t>Punkt 4</a:t>
            </a:r>
          </a:p>
        </p:txBody>
      </p:sp>
    </p:spTree>
    <p:extLst>
      <p:ext uri="{BB962C8B-B14F-4D97-AF65-F5344CB8AC3E}">
        <p14:creationId xmlns:p14="http://schemas.microsoft.com/office/powerpoint/2010/main" val="54604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5542BFC-893B-EC8D-E5A2-89CD074D5BDD}"/>
              </a:ext>
            </a:extLst>
          </p:cNvPr>
          <p:cNvSpPr>
            <a:spLocks noGrp="1"/>
          </p:cNvSpPr>
          <p:nvPr>
            <p:ph type="title"/>
          </p:nvPr>
        </p:nvSpPr>
        <p:spPr>
          <a:xfrm>
            <a:off x="596153" y="938867"/>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10F31837-28E5-923F-E4A4-9C5EB3ECBB33}"/>
              </a:ext>
            </a:extLst>
          </p:cNvPr>
          <p:cNvSpPr>
            <a:spLocks noGrp="1"/>
          </p:cNvSpPr>
          <p:nvPr>
            <p:ph type="body" idx="1"/>
          </p:nvPr>
        </p:nvSpPr>
        <p:spPr>
          <a:xfrm>
            <a:off x="596153" y="2399367"/>
            <a:ext cx="10515600" cy="3553199"/>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24792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3" r:id="rId3"/>
    <p:sldLayoutId id="2147483661" r:id="rId4"/>
    <p:sldLayoutId id="2147483674" r:id="rId5"/>
    <p:sldLayoutId id="2147483664" r:id="rId6"/>
    <p:sldLayoutId id="2147483673" r:id="rId7"/>
    <p:sldLayoutId id="2147483677" r:id="rId8"/>
    <p:sldLayoutId id="2147483665" r:id="rId9"/>
    <p:sldLayoutId id="2147483668" r:id="rId10"/>
    <p:sldLayoutId id="2147483676" r:id="rId11"/>
    <p:sldLayoutId id="2147483675" r:id="rId12"/>
    <p:sldLayoutId id="2147483670" r:id="rId13"/>
    <p:sldLayoutId id="2147483671" r:id="rId14"/>
    <p:sldLayoutId id="2147483662" r:id="rId15"/>
    <p:sldLayoutId id="2147483672" r:id="rId16"/>
    <p:sldLayoutId id="2147483679" r:id="rId17"/>
    <p:sldLayoutId id="2147483680" r:id="rId18"/>
  </p:sldLayoutIdLst>
  <p:txStyles>
    <p:titleStyle>
      <a:lvl1pPr algn="l" defTabSz="914400" rtl="0" eaLnBrk="1" latinLnBrk="0" hangingPunct="1">
        <a:lnSpc>
          <a:spcPct val="90000"/>
        </a:lnSpc>
        <a:spcBef>
          <a:spcPct val="0"/>
        </a:spcBef>
        <a:buNone/>
        <a:defRPr sz="4400" b="1" i="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4"/>
        </a:buClr>
        <a:buFontTx/>
        <a:buBlip>
          <a:blip r:embed="rId20"/>
        </a:buBlip>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ekvis.dk/redskaber/pro-redskab-vejledning/klinikvejledning-til-pro-psoriasis/"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dsholder til billede 32" descr="Et billede, der indeholder håndskrift, sort-hvid, Sort-hvid fotografering, typografi&#10;&#10;Automatisk genereret beskrivelse">
            <a:extLst>
              <a:ext uri="{FF2B5EF4-FFF2-40B4-BE49-F238E27FC236}">
                <a16:creationId xmlns:a16="http://schemas.microsoft.com/office/drawing/2014/main" id="{C185B6BC-A945-28AA-8DB4-93377510901C}"/>
              </a:ext>
            </a:extLst>
          </p:cNvPr>
          <p:cNvPicPr>
            <a:picLocks noGrp="1" noChangeAspect="1"/>
          </p:cNvPicPr>
          <p:nvPr>
            <p:ph type="pic" sz="quarter" idx="10"/>
          </p:nvPr>
        </p:nvPicPr>
        <p:blipFill>
          <a:blip r:embed="rId2"/>
          <a:srcRect/>
          <a:stretch/>
        </p:blipFill>
        <p:spPr/>
      </p:pic>
      <p:sp>
        <p:nvSpPr>
          <p:cNvPr id="4" name="Pladsholder til billede 3">
            <a:extLst>
              <a:ext uri="{FF2B5EF4-FFF2-40B4-BE49-F238E27FC236}">
                <a16:creationId xmlns:a16="http://schemas.microsoft.com/office/drawing/2014/main" id="{800196B0-5757-7479-211D-9A3653B4E6E9}"/>
              </a:ext>
            </a:extLst>
          </p:cNvPr>
          <p:cNvSpPr>
            <a:spLocks noGrp="1"/>
          </p:cNvSpPr>
          <p:nvPr>
            <p:ph type="pic" sz="quarter" idx="11"/>
          </p:nvPr>
        </p:nvSpPr>
        <p:spPr>
          <a:xfrm>
            <a:off x="-8816" y="-22202"/>
            <a:ext cx="12200816" cy="6880202"/>
          </a:xfrm>
        </p:spPr>
        <p:txBody>
          <a:bodyPr/>
          <a:lstStyle/>
          <a:p>
            <a:endParaRPr lang="da-DK" dirty="0"/>
          </a:p>
        </p:txBody>
      </p:sp>
      <p:sp>
        <p:nvSpPr>
          <p:cNvPr id="13" name="Titel 12">
            <a:extLst>
              <a:ext uri="{FF2B5EF4-FFF2-40B4-BE49-F238E27FC236}">
                <a16:creationId xmlns:a16="http://schemas.microsoft.com/office/drawing/2014/main" id="{C01C252E-7089-77F6-5DB3-6F61A0E23C74}"/>
              </a:ext>
            </a:extLst>
          </p:cNvPr>
          <p:cNvSpPr>
            <a:spLocks noGrp="1"/>
          </p:cNvSpPr>
          <p:nvPr>
            <p:ph type="title"/>
          </p:nvPr>
        </p:nvSpPr>
        <p:spPr>
          <a:xfrm>
            <a:off x="497542" y="1980421"/>
            <a:ext cx="7603630" cy="1754326"/>
          </a:xfrm>
        </p:spPr>
        <p:txBody>
          <a:bodyPr/>
          <a:lstStyle/>
          <a:p>
            <a:r>
              <a:rPr lang="da-DK" dirty="0"/>
              <a:t>Anvendelse af PRO-skemaet Psoriasis</a:t>
            </a:r>
          </a:p>
        </p:txBody>
      </p:sp>
      <p:sp>
        <p:nvSpPr>
          <p:cNvPr id="15" name="Pladsholder til tekst 14">
            <a:extLst>
              <a:ext uri="{FF2B5EF4-FFF2-40B4-BE49-F238E27FC236}">
                <a16:creationId xmlns:a16="http://schemas.microsoft.com/office/drawing/2014/main" id="{1018534B-0E4B-F117-160B-BD0000B19B93}"/>
              </a:ext>
            </a:extLst>
          </p:cNvPr>
          <p:cNvSpPr>
            <a:spLocks noGrp="1"/>
          </p:cNvSpPr>
          <p:nvPr>
            <p:ph type="body" sz="quarter" idx="12"/>
          </p:nvPr>
        </p:nvSpPr>
        <p:spPr>
          <a:xfrm>
            <a:off x="497542" y="4083100"/>
            <a:ext cx="7044775" cy="258532"/>
          </a:xfrm>
        </p:spPr>
        <p:txBody>
          <a:bodyPr/>
          <a:lstStyle/>
          <a:p>
            <a:r>
              <a:rPr lang="da-DK" dirty="0">
                <a:latin typeface="+mn-lt"/>
              </a:rPr>
              <a:t>Til brug for klyngemøde </a:t>
            </a:r>
          </a:p>
        </p:txBody>
      </p:sp>
      <p:sp>
        <p:nvSpPr>
          <p:cNvPr id="5" name="Pladsholder til tekst 4">
            <a:extLst>
              <a:ext uri="{FF2B5EF4-FFF2-40B4-BE49-F238E27FC236}">
                <a16:creationId xmlns:a16="http://schemas.microsoft.com/office/drawing/2014/main" id="{FC14B899-D678-8D45-A9BF-3FF9EC37DC71}"/>
              </a:ext>
            </a:extLst>
          </p:cNvPr>
          <p:cNvSpPr>
            <a:spLocks noGrp="1"/>
          </p:cNvSpPr>
          <p:nvPr>
            <p:ph type="body" sz="quarter" idx="13"/>
          </p:nvPr>
        </p:nvSpPr>
        <p:spPr/>
        <p:txBody>
          <a:bodyPr/>
          <a:lstStyle/>
          <a:p>
            <a:endParaRPr lang="da-DK"/>
          </a:p>
        </p:txBody>
      </p:sp>
      <p:pic>
        <p:nvPicPr>
          <p:cNvPr id="23" name="Billede 22" descr="Et billede, der indeholder logo, hvid, Grafik&#10;&#10;Automatisk genereret beskrivelse">
            <a:extLst>
              <a:ext uri="{FF2B5EF4-FFF2-40B4-BE49-F238E27FC236}">
                <a16:creationId xmlns:a16="http://schemas.microsoft.com/office/drawing/2014/main" id="{C98B79DA-77C9-E774-5548-4A037D42E20C}"/>
              </a:ext>
            </a:extLst>
          </p:cNvPr>
          <p:cNvPicPr>
            <a:picLocks noChangeAspect="1"/>
          </p:cNvPicPr>
          <p:nvPr/>
        </p:nvPicPr>
        <p:blipFill>
          <a:blip r:embed="rId3"/>
          <a:stretch>
            <a:fillRect/>
          </a:stretch>
        </p:blipFill>
        <p:spPr>
          <a:xfrm>
            <a:off x="-8816" y="4341632"/>
            <a:ext cx="12200816" cy="2538570"/>
          </a:xfrm>
          <a:prstGeom prst="rect">
            <a:avLst/>
          </a:prstGeom>
        </p:spPr>
      </p:pic>
      <p:pic>
        <p:nvPicPr>
          <p:cNvPr id="12" name="Billede 11" descr="Et billede, der indeholder Font/skrifttype, Grafik, logo, grafisk design&#10;&#10;Automatisk genereret beskrivelse">
            <a:extLst>
              <a:ext uri="{FF2B5EF4-FFF2-40B4-BE49-F238E27FC236}">
                <a16:creationId xmlns:a16="http://schemas.microsoft.com/office/drawing/2014/main" id="{A08BFB9A-635E-49C7-D6A5-BF3504695262}"/>
              </a:ext>
            </a:extLst>
          </p:cNvPr>
          <p:cNvPicPr>
            <a:picLocks noChangeAspect="1"/>
          </p:cNvPicPr>
          <p:nvPr/>
        </p:nvPicPr>
        <p:blipFill>
          <a:blip r:embed="rId4"/>
          <a:stretch>
            <a:fillRect/>
          </a:stretch>
        </p:blipFill>
        <p:spPr>
          <a:xfrm>
            <a:off x="10363199" y="5820372"/>
            <a:ext cx="1283357" cy="535978"/>
          </a:xfrm>
          <a:prstGeom prst="rect">
            <a:avLst/>
          </a:prstGeom>
        </p:spPr>
      </p:pic>
    </p:spTree>
    <p:extLst>
      <p:ext uri="{BB962C8B-B14F-4D97-AF65-F5344CB8AC3E}">
        <p14:creationId xmlns:p14="http://schemas.microsoft.com/office/powerpoint/2010/main" val="342630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8A68FF35-25A1-8CDF-6579-BB3786BF2AEE}"/>
              </a:ext>
            </a:extLst>
          </p:cNvPr>
          <p:cNvSpPr>
            <a:spLocks noGrp="1"/>
          </p:cNvSpPr>
          <p:nvPr>
            <p:ph type="pic" sz="quarter" idx="10"/>
          </p:nvPr>
        </p:nvSpPr>
        <p:spPr>
          <a:xfrm>
            <a:off x="483132" y="1563874"/>
            <a:ext cx="7972805" cy="4900533"/>
          </a:xfrm>
          <a:noFill/>
        </p:spPr>
        <p:txBody>
          <a:bodyPr/>
          <a:lstStyle/>
          <a:p>
            <a:endParaRPr lang="da-DK"/>
          </a:p>
        </p:txBody>
      </p:sp>
      <p:graphicFrame>
        <p:nvGraphicFramePr>
          <p:cNvPr id="5" name="Diagram 4">
            <a:extLst>
              <a:ext uri="{FF2B5EF4-FFF2-40B4-BE49-F238E27FC236}">
                <a16:creationId xmlns:a16="http://schemas.microsoft.com/office/drawing/2014/main" id="{4784AFD1-AB94-AA11-F29D-00A57F048E6E}"/>
              </a:ext>
            </a:extLst>
          </p:cNvPr>
          <p:cNvGraphicFramePr/>
          <p:nvPr/>
        </p:nvGraphicFramePr>
        <p:xfrm>
          <a:off x="483132" y="2302334"/>
          <a:ext cx="7701202" cy="4078665"/>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felt 6">
            <a:extLst>
              <a:ext uri="{FF2B5EF4-FFF2-40B4-BE49-F238E27FC236}">
                <a16:creationId xmlns:a16="http://schemas.microsoft.com/office/drawing/2014/main" id="{14698D9B-2776-DC1D-02DB-49C745CDCE34}"/>
              </a:ext>
            </a:extLst>
          </p:cNvPr>
          <p:cNvSpPr txBox="1"/>
          <p:nvPr/>
        </p:nvSpPr>
        <p:spPr>
          <a:xfrm>
            <a:off x="497541" y="1609939"/>
            <a:ext cx="6096000" cy="646331"/>
          </a:xfrm>
          <a:prstGeom prst="rect">
            <a:avLst/>
          </a:prstGeom>
          <a:noFill/>
        </p:spPr>
        <p:txBody>
          <a:bodyPr wrap="square">
            <a:spAutoFit/>
          </a:bodyPr>
          <a:lstStyle/>
          <a:p>
            <a:pPr marL="0" indent="0">
              <a:buNone/>
            </a:pPr>
            <a:r>
              <a:rPr lang="da-DK" sz="1800" i="1" dirty="0">
                <a:solidFill>
                  <a:schemeClr val="accent4"/>
                </a:solidFill>
              </a:rPr>
              <a:t>Her indsætter koordinatoren seneste statistik, som kan bestilles i </a:t>
            </a:r>
            <a:r>
              <a:rPr lang="da-DK" sz="1800" i="1" dirty="0" err="1">
                <a:solidFill>
                  <a:schemeClr val="accent4"/>
                </a:solidFill>
              </a:rPr>
              <a:t>eKVIS</a:t>
            </a:r>
            <a:r>
              <a:rPr lang="da-DK" sz="1800" i="1" dirty="0">
                <a:solidFill>
                  <a:schemeClr val="accent4"/>
                </a:solidFill>
              </a:rPr>
              <a:t> til drøftelse på mødet</a:t>
            </a:r>
          </a:p>
        </p:txBody>
      </p:sp>
      <p:sp>
        <p:nvSpPr>
          <p:cNvPr id="6" name="Titel 2">
            <a:extLst>
              <a:ext uri="{FF2B5EF4-FFF2-40B4-BE49-F238E27FC236}">
                <a16:creationId xmlns:a16="http://schemas.microsoft.com/office/drawing/2014/main" id="{A9E6E134-2CC5-1FF4-4237-795AF75B87E5}"/>
              </a:ext>
            </a:extLst>
          </p:cNvPr>
          <p:cNvSpPr txBox="1">
            <a:spLocks/>
          </p:cNvSpPr>
          <p:nvPr/>
        </p:nvSpPr>
        <p:spPr>
          <a:xfrm>
            <a:off x="497542" y="682864"/>
            <a:ext cx="11213487" cy="146815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lbert Sans Black" pitchFamily="2" charset="77"/>
                <a:ea typeface="+mj-ea"/>
                <a:cs typeface="+mj-cs"/>
              </a:defRPr>
            </a:lvl1pPr>
          </a:lstStyle>
          <a:p>
            <a:r>
              <a:rPr lang="da-DK" dirty="0"/>
              <a:t>Antal bestilte skemaer i klyngen</a:t>
            </a:r>
          </a:p>
        </p:txBody>
      </p:sp>
      <p:sp>
        <p:nvSpPr>
          <p:cNvPr id="4" name="Pladsholder til tekst 1">
            <a:extLst>
              <a:ext uri="{FF2B5EF4-FFF2-40B4-BE49-F238E27FC236}">
                <a16:creationId xmlns:a16="http://schemas.microsoft.com/office/drawing/2014/main" id="{75040F6A-B95E-246A-4B30-AAFEA93E1671}"/>
              </a:ext>
            </a:extLst>
          </p:cNvPr>
          <p:cNvSpPr txBox="1">
            <a:spLocks/>
          </p:cNvSpPr>
          <p:nvPr/>
        </p:nvSpPr>
        <p:spPr>
          <a:xfrm>
            <a:off x="8184334" y="2816376"/>
            <a:ext cx="3524534" cy="2395528"/>
          </a:xfrm>
          <a:prstGeom prst="rect">
            <a:avLst/>
          </a:prstGeom>
        </p:spPr>
        <p:txBody>
          <a:bodyPr/>
          <a:lstStyle>
            <a:lvl1pPr marL="228600" indent="-228600" algn="l" defTabSz="914400" rtl="0" eaLnBrk="1" latinLnBrk="0" hangingPunct="1">
              <a:lnSpc>
                <a:spcPct val="90000"/>
              </a:lnSpc>
              <a:spcBef>
                <a:spcPts val="1000"/>
              </a:spcBef>
              <a:buClr>
                <a:schemeClr val="accent4"/>
              </a:buClr>
              <a:buFontTx/>
              <a:buBlip>
                <a:blip r:embed="rId3"/>
              </a:buBlip>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t>Kender I antallet i egen klinik?</a:t>
            </a:r>
          </a:p>
          <a:p>
            <a:pPr marL="0" indent="0">
              <a:buFontTx/>
              <a:buNone/>
            </a:pPr>
            <a:endParaRPr lang="da-DK" sz="2000" dirty="0"/>
          </a:p>
          <a:p>
            <a:r>
              <a:rPr lang="da-DK" sz="2000" dirty="0"/>
              <a:t>Svarer bestilte skemaer til de patienter, I har i målgruppen, som skal have det min. 1 gang årligt? </a:t>
            </a:r>
          </a:p>
          <a:p>
            <a:pPr marL="0" indent="0">
              <a:buFontTx/>
              <a:buNone/>
            </a:pPr>
            <a:endParaRPr lang="da-DK" dirty="0"/>
          </a:p>
        </p:txBody>
      </p:sp>
    </p:spTree>
    <p:extLst>
      <p:ext uri="{BB962C8B-B14F-4D97-AF65-F5344CB8AC3E}">
        <p14:creationId xmlns:p14="http://schemas.microsoft.com/office/powerpoint/2010/main" val="1466065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dsholder til indhold 3">
            <a:extLst>
              <a:ext uri="{FF2B5EF4-FFF2-40B4-BE49-F238E27FC236}">
                <a16:creationId xmlns:a16="http://schemas.microsoft.com/office/drawing/2014/main" id="{12DB4630-E0D1-E29E-34E1-D3D0057555AA}"/>
              </a:ext>
            </a:extLst>
          </p:cNvPr>
          <p:cNvGraphicFramePr>
            <a:graphicFrameLocks/>
          </p:cNvGraphicFramePr>
          <p:nvPr/>
        </p:nvGraphicFramePr>
        <p:xfrm>
          <a:off x="468313" y="2516777"/>
          <a:ext cx="8562504" cy="3720511"/>
        </p:xfrm>
        <a:graphic>
          <a:graphicData uri="http://schemas.openxmlformats.org/drawingml/2006/chart">
            <c:chart xmlns:c="http://schemas.openxmlformats.org/drawingml/2006/chart" xmlns:r="http://schemas.openxmlformats.org/officeDocument/2006/relationships" r:id="rId2"/>
          </a:graphicData>
        </a:graphic>
      </p:graphicFrame>
      <p:sp>
        <p:nvSpPr>
          <p:cNvPr id="8" name="Titel 2">
            <a:extLst>
              <a:ext uri="{FF2B5EF4-FFF2-40B4-BE49-F238E27FC236}">
                <a16:creationId xmlns:a16="http://schemas.microsoft.com/office/drawing/2014/main" id="{67AC30D6-481B-07D1-7DA7-4395EFE0EB62}"/>
              </a:ext>
            </a:extLst>
          </p:cNvPr>
          <p:cNvSpPr txBox="1">
            <a:spLocks/>
          </p:cNvSpPr>
          <p:nvPr/>
        </p:nvSpPr>
        <p:spPr>
          <a:xfrm>
            <a:off x="497542" y="682864"/>
            <a:ext cx="11213487" cy="146815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lbert Sans Black" pitchFamily="2" charset="77"/>
                <a:ea typeface="+mj-ea"/>
                <a:cs typeface="+mj-cs"/>
              </a:defRPr>
            </a:lvl1pPr>
          </a:lstStyle>
          <a:p>
            <a:r>
              <a:rPr lang="da-DK" dirty="0">
                <a:latin typeface="+mn-lt"/>
              </a:rPr>
              <a:t>Svarprocent – for skemaudløb pr. måned</a:t>
            </a:r>
          </a:p>
        </p:txBody>
      </p:sp>
      <p:sp>
        <p:nvSpPr>
          <p:cNvPr id="10" name="Tekstfelt 9">
            <a:extLst>
              <a:ext uri="{FF2B5EF4-FFF2-40B4-BE49-F238E27FC236}">
                <a16:creationId xmlns:a16="http://schemas.microsoft.com/office/drawing/2014/main" id="{4897A0EF-5017-5BCC-8FFC-2F537C0562E1}"/>
              </a:ext>
            </a:extLst>
          </p:cNvPr>
          <p:cNvSpPr txBox="1"/>
          <p:nvPr/>
        </p:nvSpPr>
        <p:spPr>
          <a:xfrm>
            <a:off x="400594" y="1870446"/>
            <a:ext cx="6096000" cy="646331"/>
          </a:xfrm>
          <a:prstGeom prst="rect">
            <a:avLst/>
          </a:prstGeom>
          <a:noFill/>
        </p:spPr>
        <p:txBody>
          <a:bodyPr wrap="square">
            <a:spAutoFit/>
          </a:bodyPr>
          <a:lstStyle/>
          <a:p>
            <a:pPr marL="0" indent="0">
              <a:buNone/>
            </a:pPr>
            <a:r>
              <a:rPr lang="da-DK" sz="1800" i="1" dirty="0">
                <a:solidFill>
                  <a:schemeClr val="accent4"/>
                </a:solidFill>
              </a:rPr>
              <a:t>Her indsætter koordinatoren seneste statistik, som kan bestilles i </a:t>
            </a:r>
            <a:r>
              <a:rPr lang="da-DK" sz="1800" i="1" dirty="0" err="1">
                <a:solidFill>
                  <a:schemeClr val="accent4"/>
                </a:solidFill>
              </a:rPr>
              <a:t>eKVIS</a:t>
            </a:r>
            <a:r>
              <a:rPr lang="da-DK" sz="1800" i="1" dirty="0">
                <a:solidFill>
                  <a:schemeClr val="accent4"/>
                </a:solidFill>
              </a:rPr>
              <a:t> til drøftelse på mødet</a:t>
            </a:r>
          </a:p>
        </p:txBody>
      </p:sp>
      <p:sp>
        <p:nvSpPr>
          <p:cNvPr id="2" name="Pladsholder til tekst 1">
            <a:extLst>
              <a:ext uri="{FF2B5EF4-FFF2-40B4-BE49-F238E27FC236}">
                <a16:creationId xmlns:a16="http://schemas.microsoft.com/office/drawing/2014/main" id="{B77F7AF1-9A3D-E290-95D4-E7D47811BBD9}"/>
              </a:ext>
            </a:extLst>
          </p:cNvPr>
          <p:cNvSpPr txBox="1">
            <a:spLocks/>
          </p:cNvSpPr>
          <p:nvPr/>
        </p:nvSpPr>
        <p:spPr>
          <a:xfrm>
            <a:off x="8528116" y="2826867"/>
            <a:ext cx="3182913" cy="3100330"/>
          </a:xfrm>
          <a:prstGeom prst="rect">
            <a:avLst/>
          </a:prstGeom>
        </p:spPr>
        <p:txBody>
          <a:bodyPr/>
          <a:lstStyle>
            <a:lvl1pPr marL="228600" indent="-228600" algn="l" defTabSz="914400" rtl="0" eaLnBrk="1" latinLnBrk="0" hangingPunct="1">
              <a:lnSpc>
                <a:spcPct val="90000"/>
              </a:lnSpc>
              <a:spcBef>
                <a:spcPts val="1000"/>
              </a:spcBef>
              <a:buClr>
                <a:schemeClr val="accent4"/>
              </a:buClr>
              <a:buFontTx/>
              <a:buBlip>
                <a:blip r:embed="rId3"/>
              </a:buBlip>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t>Hvad viser data?</a:t>
            </a:r>
          </a:p>
          <a:p>
            <a:endParaRPr lang="da-DK" sz="2000" dirty="0"/>
          </a:p>
          <a:p>
            <a:r>
              <a:rPr lang="da-DK" sz="2000" dirty="0"/>
              <a:t>Hvordan er svarprocenten i min klinik?</a:t>
            </a:r>
          </a:p>
          <a:p>
            <a:endParaRPr lang="da-DK" sz="2000" dirty="0"/>
          </a:p>
          <a:p>
            <a:r>
              <a:rPr lang="da-DK" sz="2000" dirty="0"/>
              <a:t>Har dem med højest svarprocent erfaringer, de kan dele?</a:t>
            </a:r>
          </a:p>
          <a:p>
            <a:pPr marL="0" indent="0">
              <a:buFontTx/>
              <a:buNone/>
            </a:pPr>
            <a:endParaRPr lang="da-DK" sz="2000" dirty="0"/>
          </a:p>
          <a:p>
            <a:pPr marL="0" indent="0">
              <a:buFontTx/>
              <a:buNone/>
            </a:pPr>
            <a:endParaRPr lang="da-DK" dirty="0"/>
          </a:p>
        </p:txBody>
      </p:sp>
    </p:spTree>
    <p:extLst>
      <p:ext uri="{BB962C8B-B14F-4D97-AF65-F5344CB8AC3E}">
        <p14:creationId xmlns:p14="http://schemas.microsoft.com/office/powerpoint/2010/main" val="24679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dsholder til billede 32" descr="Et billede, der indeholder håndskrift, sort-hvid, Sort-hvid fotografering, typografi&#10;&#10;Automatisk genereret beskrivelse">
            <a:extLst>
              <a:ext uri="{FF2B5EF4-FFF2-40B4-BE49-F238E27FC236}">
                <a16:creationId xmlns:a16="http://schemas.microsoft.com/office/drawing/2014/main" id="{C185B6BC-A945-28AA-8DB4-93377510901C}"/>
              </a:ext>
            </a:extLst>
          </p:cNvPr>
          <p:cNvPicPr>
            <a:picLocks noGrp="1" noChangeAspect="1"/>
          </p:cNvPicPr>
          <p:nvPr>
            <p:ph type="pic" sz="quarter" idx="10"/>
          </p:nvPr>
        </p:nvPicPr>
        <p:blipFill>
          <a:blip r:embed="rId2"/>
          <a:srcRect/>
          <a:stretch/>
        </p:blipFill>
        <p:spPr/>
      </p:pic>
      <p:sp>
        <p:nvSpPr>
          <p:cNvPr id="4" name="Pladsholder til billede 3">
            <a:extLst>
              <a:ext uri="{FF2B5EF4-FFF2-40B4-BE49-F238E27FC236}">
                <a16:creationId xmlns:a16="http://schemas.microsoft.com/office/drawing/2014/main" id="{800196B0-5757-7479-211D-9A3653B4E6E9}"/>
              </a:ext>
            </a:extLst>
          </p:cNvPr>
          <p:cNvSpPr>
            <a:spLocks noGrp="1"/>
          </p:cNvSpPr>
          <p:nvPr>
            <p:ph type="pic" sz="quarter" idx="11"/>
          </p:nvPr>
        </p:nvSpPr>
        <p:spPr>
          <a:xfrm>
            <a:off x="-8816" y="-22202"/>
            <a:ext cx="12200816" cy="6880202"/>
          </a:xfrm>
        </p:spPr>
        <p:txBody>
          <a:bodyPr/>
          <a:lstStyle/>
          <a:p>
            <a:endParaRPr lang="da-DK" dirty="0"/>
          </a:p>
        </p:txBody>
      </p:sp>
      <p:sp>
        <p:nvSpPr>
          <p:cNvPr id="13" name="Titel 12">
            <a:extLst>
              <a:ext uri="{FF2B5EF4-FFF2-40B4-BE49-F238E27FC236}">
                <a16:creationId xmlns:a16="http://schemas.microsoft.com/office/drawing/2014/main" id="{C01C252E-7089-77F6-5DB3-6F61A0E23C74}"/>
              </a:ext>
            </a:extLst>
          </p:cNvPr>
          <p:cNvSpPr>
            <a:spLocks noGrp="1"/>
          </p:cNvSpPr>
          <p:nvPr>
            <p:ph type="title"/>
          </p:nvPr>
        </p:nvSpPr>
        <p:spPr>
          <a:xfrm>
            <a:off x="443222" y="2931035"/>
            <a:ext cx="7603630" cy="1754326"/>
          </a:xfrm>
        </p:spPr>
        <p:txBody>
          <a:bodyPr/>
          <a:lstStyle/>
          <a:p>
            <a:r>
              <a:rPr lang="da-DK" dirty="0"/>
              <a:t>Indhold og bestilling af PRO-skemaet</a:t>
            </a:r>
          </a:p>
        </p:txBody>
      </p:sp>
      <p:pic>
        <p:nvPicPr>
          <p:cNvPr id="23" name="Billede 22" descr="Et billede, der indeholder logo, hvid, Grafik&#10;&#10;Automatisk genereret beskrivelse">
            <a:extLst>
              <a:ext uri="{FF2B5EF4-FFF2-40B4-BE49-F238E27FC236}">
                <a16:creationId xmlns:a16="http://schemas.microsoft.com/office/drawing/2014/main" id="{C98B79DA-77C9-E774-5548-4A037D42E20C}"/>
              </a:ext>
            </a:extLst>
          </p:cNvPr>
          <p:cNvPicPr>
            <a:picLocks noChangeAspect="1"/>
          </p:cNvPicPr>
          <p:nvPr/>
        </p:nvPicPr>
        <p:blipFill>
          <a:blip r:embed="rId3"/>
          <a:stretch>
            <a:fillRect/>
          </a:stretch>
        </p:blipFill>
        <p:spPr>
          <a:xfrm>
            <a:off x="-8816" y="4313339"/>
            <a:ext cx="12200816" cy="2566863"/>
          </a:xfrm>
          <a:prstGeom prst="rect">
            <a:avLst/>
          </a:prstGeom>
        </p:spPr>
      </p:pic>
      <p:pic>
        <p:nvPicPr>
          <p:cNvPr id="12" name="Billede 11" descr="Et billede, der indeholder Font/skrifttype, Grafik, logo, grafisk design&#10;&#10;Automatisk genereret beskrivelse">
            <a:extLst>
              <a:ext uri="{FF2B5EF4-FFF2-40B4-BE49-F238E27FC236}">
                <a16:creationId xmlns:a16="http://schemas.microsoft.com/office/drawing/2014/main" id="{A08BFB9A-635E-49C7-D6A5-BF3504695262}"/>
              </a:ext>
            </a:extLst>
          </p:cNvPr>
          <p:cNvPicPr>
            <a:picLocks noChangeAspect="1"/>
          </p:cNvPicPr>
          <p:nvPr/>
        </p:nvPicPr>
        <p:blipFill>
          <a:blip r:embed="rId4"/>
          <a:stretch>
            <a:fillRect/>
          </a:stretch>
        </p:blipFill>
        <p:spPr>
          <a:xfrm>
            <a:off x="10363199" y="5820372"/>
            <a:ext cx="1283357" cy="535978"/>
          </a:xfrm>
          <a:prstGeom prst="rect">
            <a:avLst/>
          </a:prstGeom>
        </p:spPr>
      </p:pic>
    </p:spTree>
    <p:extLst>
      <p:ext uri="{BB962C8B-B14F-4D97-AF65-F5344CB8AC3E}">
        <p14:creationId xmlns:p14="http://schemas.microsoft.com/office/powerpoint/2010/main" val="283621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9">
            <a:extLst>
              <a:ext uri="{FF2B5EF4-FFF2-40B4-BE49-F238E27FC236}">
                <a16:creationId xmlns:a16="http://schemas.microsoft.com/office/drawing/2014/main" id="{99CE144E-2E7B-7E76-D919-E2C81EC90234}"/>
              </a:ext>
            </a:extLst>
          </p:cNvPr>
          <p:cNvPicPr>
            <a:picLocks noChangeAspect="1"/>
          </p:cNvPicPr>
          <p:nvPr/>
        </p:nvPicPr>
        <p:blipFill>
          <a:blip r:embed="rId2"/>
          <a:stretch>
            <a:fillRect/>
          </a:stretch>
        </p:blipFill>
        <p:spPr>
          <a:xfrm>
            <a:off x="950216" y="5439115"/>
            <a:ext cx="657317" cy="457264"/>
          </a:xfrm>
          <a:prstGeom prst="rect">
            <a:avLst/>
          </a:prstGeom>
        </p:spPr>
      </p:pic>
      <p:pic>
        <p:nvPicPr>
          <p:cNvPr id="6" name="Billede 5">
            <a:extLst>
              <a:ext uri="{FF2B5EF4-FFF2-40B4-BE49-F238E27FC236}">
                <a16:creationId xmlns:a16="http://schemas.microsoft.com/office/drawing/2014/main" id="{967BB2EE-5480-A247-6F33-61EEB5B99C4A}"/>
              </a:ext>
            </a:extLst>
          </p:cNvPr>
          <p:cNvPicPr>
            <a:picLocks noChangeAspect="1"/>
          </p:cNvPicPr>
          <p:nvPr/>
        </p:nvPicPr>
        <p:blipFill>
          <a:blip r:embed="rId3"/>
          <a:stretch>
            <a:fillRect/>
          </a:stretch>
        </p:blipFill>
        <p:spPr>
          <a:xfrm>
            <a:off x="950216" y="3023149"/>
            <a:ext cx="7812360" cy="2294337"/>
          </a:xfrm>
          <a:prstGeom prst="rect">
            <a:avLst/>
          </a:prstGeom>
        </p:spPr>
      </p:pic>
      <p:sp>
        <p:nvSpPr>
          <p:cNvPr id="2" name="Pladsholder til tekst 1">
            <a:extLst>
              <a:ext uri="{FF2B5EF4-FFF2-40B4-BE49-F238E27FC236}">
                <a16:creationId xmlns:a16="http://schemas.microsoft.com/office/drawing/2014/main" id="{A853248C-00D1-A1B7-FA8C-0507BBDEED67}"/>
              </a:ext>
            </a:extLst>
          </p:cNvPr>
          <p:cNvSpPr>
            <a:spLocks noGrp="1"/>
          </p:cNvSpPr>
          <p:nvPr>
            <p:ph type="body" idx="1"/>
          </p:nvPr>
        </p:nvSpPr>
        <p:spPr>
          <a:xfrm>
            <a:off x="489255" y="1795136"/>
            <a:ext cx="11213487" cy="1262910"/>
          </a:xfrm>
        </p:spPr>
        <p:txBody>
          <a:bodyPr/>
          <a:lstStyle/>
          <a:p>
            <a:r>
              <a:rPr lang="da-DK" dirty="0"/>
              <a:t>Åben WebReq via lægesystemet</a:t>
            </a:r>
          </a:p>
          <a:p>
            <a:r>
              <a:rPr lang="da-DK" dirty="0"/>
              <a:t>Vælg Psoriasis skema under Klinik profiler og klik Udfør</a:t>
            </a:r>
          </a:p>
          <a:p>
            <a:endParaRPr lang="da-DK" dirty="0"/>
          </a:p>
        </p:txBody>
      </p:sp>
      <p:sp>
        <p:nvSpPr>
          <p:cNvPr id="3" name="Titel 2">
            <a:extLst>
              <a:ext uri="{FF2B5EF4-FFF2-40B4-BE49-F238E27FC236}">
                <a16:creationId xmlns:a16="http://schemas.microsoft.com/office/drawing/2014/main" id="{B1CA080A-0B52-DEE8-F840-3A01505326F5}"/>
              </a:ext>
            </a:extLst>
          </p:cNvPr>
          <p:cNvSpPr>
            <a:spLocks noGrp="1"/>
          </p:cNvSpPr>
          <p:nvPr>
            <p:ph type="title"/>
          </p:nvPr>
        </p:nvSpPr>
        <p:spPr>
          <a:xfrm>
            <a:off x="497542" y="682864"/>
            <a:ext cx="10221761" cy="1311128"/>
          </a:xfrm>
        </p:spPr>
        <p:txBody>
          <a:bodyPr/>
          <a:lstStyle/>
          <a:p>
            <a:r>
              <a:rPr lang="da-DK" dirty="0"/>
              <a:t>Sådan sendes der skema til patienten</a:t>
            </a:r>
          </a:p>
        </p:txBody>
      </p:sp>
      <p:sp>
        <p:nvSpPr>
          <p:cNvPr id="5" name="Ellipse 4">
            <a:extLst>
              <a:ext uri="{FF2B5EF4-FFF2-40B4-BE49-F238E27FC236}">
                <a16:creationId xmlns:a16="http://schemas.microsoft.com/office/drawing/2014/main" id="{14214D47-5C08-F84F-7934-25ACD0C0E1AC}"/>
              </a:ext>
            </a:extLst>
          </p:cNvPr>
          <p:cNvSpPr/>
          <p:nvPr/>
        </p:nvSpPr>
        <p:spPr>
          <a:xfrm>
            <a:off x="3109852" y="4732314"/>
            <a:ext cx="1619794" cy="505097"/>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id="{DAA4B9D9-A97D-6B28-5F27-B7F4F4A65938}"/>
              </a:ext>
            </a:extLst>
          </p:cNvPr>
          <p:cNvSpPr/>
          <p:nvPr/>
        </p:nvSpPr>
        <p:spPr>
          <a:xfrm>
            <a:off x="813666" y="5439115"/>
            <a:ext cx="1058696" cy="505097"/>
          </a:xfrm>
          <a:prstGeom prst="ellipse">
            <a:avLst/>
          </a:prstGeom>
          <a:noFill/>
          <a:ln w="38100" cap="flat" cmpd="sng" algn="ctr">
            <a:solidFill>
              <a:srgbClr val="C8225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Tree>
    <p:extLst>
      <p:ext uri="{BB962C8B-B14F-4D97-AF65-F5344CB8AC3E}">
        <p14:creationId xmlns:p14="http://schemas.microsoft.com/office/powerpoint/2010/main" val="167391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indhold 3">
            <a:extLst>
              <a:ext uri="{FF2B5EF4-FFF2-40B4-BE49-F238E27FC236}">
                <a16:creationId xmlns:a16="http://schemas.microsoft.com/office/drawing/2014/main" id="{3B01B281-777B-4E80-0759-13F8290E6752}"/>
              </a:ext>
            </a:extLst>
          </p:cNvPr>
          <p:cNvPicPr>
            <a:picLocks noChangeAspect="1"/>
          </p:cNvPicPr>
          <p:nvPr/>
        </p:nvPicPr>
        <p:blipFill rotWithShape="1">
          <a:blip r:embed="rId2"/>
          <a:srcRect l="10351" t="6817" r="9375" b="4274"/>
          <a:stretch/>
        </p:blipFill>
        <p:spPr bwMode="auto">
          <a:xfrm>
            <a:off x="1926844" y="1640779"/>
            <a:ext cx="4716410" cy="4608512"/>
          </a:xfrm>
          <a:prstGeom prst="rect">
            <a:avLst/>
          </a:prstGeom>
          <a:ln>
            <a:noFill/>
          </a:ln>
          <a:extLst>
            <a:ext uri="{53640926-AAD7-44D8-BBD7-CCE9431645EC}">
              <a14:shadowObscured xmlns:a14="http://schemas.microsoft.com/office/drawing/2010/main"/>
            </a:ext>
          </a:extLst>
        </p:spPr>
      </p:pic>
      <p:sp>
        <p:nvSpPr>
          <p:cNvPr id="8" name="Taleboble: rektangel med afrundede hjørner 7">
            <a:extLst>
              <a:ext uri="{FF2B5EF4-FFF2-40B4-BE49-F238E27FC236}">
                <a16:creationId xmlns:a16="http://schemas.microsoft.com/office/drawing/2014/main" id="{FBC15E9C-7033-D998-D297-B3E97474CC68}"/>
              </a:ext>
            </a:extLst>
          </p:cNvPr>
          <p:cNvSpPr/>
          <p:nvPr/>
        </p:nvSpPr>
        <p:spPr>
          <a:xfrm>
            <a:off x="6851483" y="2638730"/>
            <a:ext cx="2304256" cy="969253"/>
          </a:xfrm>
          <a:prstGeom prst="wedgeRoundRectCallout">
            <a:avLst>
              <a:gd name="adj1" fmla="val -154712"/>
              <a:gd name="adj2" fmla="val -15590"/>
              <a:gd name="adj3" fmla="val 16667"/>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500"/>
              </a:spcBef>
              <a:spcAft>
                <a:spcPts val="1000"/>
              </a:spcAft>
            </a:pPr>
            <a:r>
              <a:rPr lang="da-DK" sz="1100" dirty="0">
                <a:effectLst/>
                <a:ea typeface="Times New Roman" panose="02020603050405020304" pitchFamily="18" charset="0"/>
                <a:cs typeface="Times New Roman" panose="02020603050405020304" pitchFamily="18" charset="0"/>
              </a:rPr>
              <a:t>Mail er obligatorisk. Hvis der allerede er registreret en mail i journalsystemet overføres den automatisk. SMS er frivillig</a:t>
            </a:r>
          </a:p>
        </p:txBody>
      </p:sp>
      <p:sp>
        <p:nvSpPr>
          <p:cNvPr id="10" name="Taleboble: rektangel med afrundede hjørner 9">
            <a:extLst>
              <a:ext uri="{FF2B5EF4-FFF2-40B4-BE49-F238E27FC236}">
                <a16:creationId xmlns:a16="http://schemas.microsoft.com/office/drawing/2014/main" id="{82328D45-EDF9-3F6D-6866-91DF4E7C1E78}"/>
              </a:ext>
            </a:extLst>
          </p:cNvPr>
          <p:cNvSpPr/>
          <p:nvPr/>
        </p:nvSpPr>
        <p:spPr>
          <a:xfrm>
            <a:off x="6678959" y="1524793"/>
            <a:ext cx="2237805" cy="963147"/>
          </a:xfrm>
          <a:prstGeom prst="wedgeRoundRectCallout">
            <a:avLst>
              <a:gd name="adj1" fmla="val -152019"/>
              <a:gd name="adj2" fmla="val -14041"/>
              <a:gd name="adj3" fmla="val 16667"/>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500"/>
              </a:spcBef>
              <a:spcAft>
                <a:spcPts val="1000"/>
              </a:spcAft>
            </a:pPr>
            <a:r>
              <a:rPr lang="da-DK" sz="1200" dirty="0">
                <a:ea typeface="Times New Roman" panose="02020603050405020304" pitchFamily="18" charset="0"/>
                <a:cs typeface="Times New Roman" panose="02020603050405020304" pitchFamily="18" charset="0"/>
              </a:rPr>
              <a:t>Indtast en dato ca. 7 dage før patientens tid i klinikken. Den dato bliver skemaet sendt ud til patienten.</a:t>
            </a:r>
          </a:p>
        </p:txBody>
      </p:sp>
      <p:sp>
        <p:nvSpPr>
          <p:cNvPr id="11" name="Taleboble: rektangel med afrundede hjørner 10">
            <a:extLst>
              <a:ext uri="{FF2B5EF4-FFF2-40B4-BE49-F238E27FC236}">
                <a16:creationId xmlns:a16="http://schemas.microsoft.com/office/drawing/2014/main" id="{03CA3A07-466E-E8D1-FC35-2CDBCC10BFB4}"/>
              </a:ext>
            </a:extLst>
          </p:cNvPr>
          <p:cNvSpPr/>
          <p:nvPr/>
        </p:nvSpPr>
        <p:spPr>
          <a:xfrm>
            <a:off x="6984649" y="3945035"/>
            <a:ext cx="2880320" cy="1529700"/>
          </a:xfrm>
          <a:prstGeom prst="wedgeRoundRectCallout">
            <a:avLst>
              <a:gd name="adj1" fmla="val -157260"/>
              <a:gd name="adj2" fmla="val -98413"/>
              <a:gd name="adj3" fmla="val 16667"/>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500"/>
              </a:spcBef>
              <a:spcAft>
                <a:spcPts val="1000"/>
              </a:spcAft>
            </a:pPr>
            <a:r>
              <a:rPr lang="da-DK" sz="1200" dirty="0">
                <a:ea typeface="Times New Roman" panose="02020603050405020304" pitchFamily="18" charset="0"/>
                <a:cs typeface="Times New Roman" panose="02020603050405020304" pitchFamily="18" charset="0"/>
              </a:rPr>
              <a:t>Her noteres deadline for besvarelse = den dato patienten har tid til konsultation. </a:t>
            </a:r>
            <a:br>
              <a:rPr lang="da-DK" sz="1200" dirty="0">
                <a:ea typeface="Times New Roman" panose="02020603050405020304" pitchFamily="18" charset="0"/>
                <a:cs typeface="Times New Roman" panose="02020603050405020304" pitchFamily="18" charset="0"/>
              </a:rPr>
            </a:br>
            <a:r>
              <a:rPr lang="da-DK" sz="1200" dirty="0">
                <a:ea typeface="Times New Roman" panose="02020603050405020304" pitchFamily="18" charset="0"/>
                <a:cs typeface="Times New Roman" panose="02020603050405020304" pitchFamily="18" charset="0"/>
              </a:rPr>
              <a:t>Efter deadline er skemaet ikke længere aktivt for patienten. </a:t>
            </a:r>
          </a:p>
        </p:txBody>
      </p:sp>
      <p:sp>
        <p:nvSpPr>
          <p:cNvPr id="2" name="Titel 2">
            <a:extLst>
              <a:ext uri="{FF2B5EF4-FFF2-40B4-BE49-F238E27FC236}">
                <a16:creationId xmlns:a16="http://schemas.microsoft.com/office/drawing/2014/main" id="{15CBD339-96A9-68A6-3D47-4CC0A64C9C9A}"/>
              </a:ext>
            </a:extLst>
          </p:cNvPr>
          <p:cNvSpPr txBox="1">
            <a:spLocks/>
          </p:cNvSpPr>
          <p:nvPr/>
        </p:nvSpPr>
        <p:spPr>
          <a:xfrm>
            <a:off x="497542" y="682864"/>
            <a:ext cx="9367427" cy="131112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lbert Sans Black" pitchFamily="2" charset="77"/>
                <a:ea typeface="+mj-ea"/>
                <a:cs typeface="+mj-cs"/>
              </a:defRPr>
            </a:lvl1pPr>
          </a:lstStyle>
          <a:p>
            <a:r>
              <a:rPr lang="da-DK" dirty="0">
                <a:latin typeface="+mn-lt"/>
              </a:rPr>
              <a:t>Udfyld rekvisitionsbilledet</a:t>
            </a:r>
          </a:p>
        </p:txBody>
      </p:sp>
    </p:spTree>
    <p:extLst>
      <p:ext uri="{BB962C8B-B14F-4D97-AF65-F5344CB8AC3E}">
        <p14:creationId xmlns:p14="http://schemas.microsoft.com/office/powerpoint/2010/main" val="3573128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73F147E-24E1-3AE3-AD44-3BD7812EF229}"/>
              </a:ext>
            </a:extLst>
          </p:cNvPr>
          <p:cNvSpPr>
            <a:spLocks noGrp="1"/>
          </p:cNvSpPr>
          <p:nvPr>
            <p:ph idx="1"/>
          </p:nvPr>
        </p:nvSpPr>
        <p:spPr>
          <a:xfrm>
            <a:off x="489256" y="1899786"/>
            <a:ext cx="11213487" cy="4181658"/>
          </a:xfrm>
        </p:spPr>
        <p:txBody>
          <a:bodyPr/>
          <a:lstStyle/>
          <a:p>
            <a:r>
              <a:rPr lang="da-DK" sz="2400" dirty="0"/>
              <a:t>Til Ib </a:t>
            </a:r>
            <a:r>
              <a:rPr lang="da-DK" sz="2400" dirty="0" err="1"/>
              <a:t>Ekvis</a:t>
            </a:r>
            <a:r>
              <a:rPr lang="da-DK" sz="2400" dirty="0"/>
              <a:t> </a:t>
            </a:r>
            <a:br>
              <a:rPr lang="da-DK" sz="2400" dirty="0"/>
            </a:br>
            <a:br>
              <a:rPr lang="da-DK" sz="2400" dirty="0"/>
            </a:br>
            <a:r>
              <a:rPr lang="da-DK" sz="2400" dirty="0"/>
              <a:t>Din læge har sendt dig et behandlingsskema, som du bedes udfylde og sende retur til klinikken senest den 02-02-2022. </a:t>
            </a:r>
            <a:br>
              <a:rPr lang="da-DK" sz="2400" dirty="0"/>
            </a:br>
            <a:r>
              <a:rPr lang="da-DK" sz="2400" dirty="0"/>
              <a:t>Du kan se samt udskrive vejledning og behandlingsskemaet ved at logge ind på </a:t>
            </a:r>
            <a:r>
              <a:rPr lang="da-DK" sz="2400" u="sng" dirty="0"/>
              <a:t>www.web-patient.dk </a:t>
            </a:r>
            <a:r>
              <a:rPr lang="da-DK" sz="2400" dirty="0"/>
              <a:t>med </a:t>
            </a:r>
            <a:r>
              <a:rPr lang="da-DK" sz="2400" dirty="0" err="1"/>
              <a:t>MitID</a:t>
            </a:r>
            <a:r>
              <a:rPr lang="da-DK" sz="2400" dirty="0"/>
              <a:t> og åbne det fremsendte behandlingsskema. </a:t>
            </a:r>
            <a:br>
              <a:rPr lang="da-DK" sz="2400" dirty="0"/>
            </a:br>
            <a:br>
              <a:rPr lang="da-DK" sz="2400" dirty="0"/>
            </a:br>
            <a:br>
              <a:rPr lang="da-DK" sz="2400" dirty="0"/>
            </a:br>
            <a:r>
              <a:rPr lang="da-DK" sz="2400" dirty="0"/>
              <a:t>Venlig hilsen </a:t>
            </a:r>
            <a:br>
              <a:rPr lang="da-DK" sz="2400" dirty="0"/>
            </a:br>
            <a:r>
              <a:rPr lang="da-DK" sz="2400" dirty="0"/>
              <a:t>Web-Patient, på vegne af </a:t>
            </a:r>
            <a:br>
              <a:rPr lang="da-DK" sz="2400" dirty="0"/>
            </a:br>
            <a:r>
              <a:rPr lang="da-DK" sz="2400" dirty="0"/>
              <a:t>Læge XX </a:t>
            </a:r>
          </a:p>
          <a:p>
            <a:endParaRPr lang="da-DK" dirty="0"/>
          </a:p>
        </p:txBody>
      </p:sp>
      <p:sp>
        <p:nvSpPr>
          <p:cNvPr id="3" name="Titel 2">
            <a:extLst>
              <a:ext uri="{FF2B5EF4-FFF2-40B4-BE49-F238E27FC236}">
                <a16:creationId xmlns:a16="http://schemas.microsoft.com/office/drawing/2014/main" id="{DD97447C-9620-FD95-F14D-31AAA11975EC}"/>
              </a:ext>
            </a:extLst>
          </p:cNvPr>
          <p:cNvSpPr>
            <a:spLocks noGrp="1"/>
          </p:cNvSpPr>
          <p:nvPr>
            <p:ph type="title"/>
          </p:nvPr>
        </p:nvSpPr>
        <p:spPr>
          <a:xfrm>
            <a:off x="497542" y="682864"/>
            <a:ext cx="11213487" cy="701731"/>
          </a:xfrm>
        </p:spPr>
        <p:txBody>
          <a:bodyPr/>
          <a:lstStyle/>
          <a:p>
            <a:r>
              <a:rPr lang="da-DK" sz="4400" dirty="0"/>
              <a:t>Beskeden til patienten</a:t>
            </a:r>
            <a:endParaRPr lang="da-DK" dirty="0"/>
          </a:p>
        </p:txBody>
      </p:sp>
    </p:spTree>
    <p:extLst>
      <p:ext uri="{BB962C8B-B14F-4D97-AF65-F5344CB8AC3E}">
        <p14:creationId xmlns:p14="http://schemas.microsoft.com/office/powerpoint/2010/main" val="3213109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6D7257D5-8ADC-C8BF-D0AD-8668D31E7B7B}"/>
              </a:ext>
            </a:extLst>
          </p:cNvPr>
          <p:cNvSpPr>
            <a:spLocks noGrp="1"/>
          </p:cNvSpPr>
          <p:nvPr>
            <p:ph type="title"/>
          </p:nvPr>
        </p:nvSpPr>
        <p:spPr>
          <a:xfrm>
            <a:off x="497542" y="682864"/>
            <a:ext cx="10976420" cy="1325563"/>
          </a:xfrm>
        </p:spPr>
        <p:txBody>
          <a:bodyPr anchor="t">
            <a:normAutofit/>
          </a:bodyPr>
          <a:lstStyle/>
          <a:p>
            <a:r>
              <a:rPr lang="da-DK" dirty="0"/>
              <a:t>Præsentation af skemaet til patienten </a:t>
            </a:r>
          </a:p>
        </p:txBody>
      </p:sp>
      <p:pic>
        <p:nvPicPr>
          <p:cNvPr id="3" name="Billede 2">
            <a:extLst>
              <a:ext uri="{FF2B5EF4-FFF2-40B4-BE49-F238E27FC236}">
                <a16:creationId xmlns:a16="http://schemas.microsoft.com/office/drawing/2014/main" id="{31869953-200C-A1DD-D6D1-554C2DDB3738}"/>
              </a:ext>
            </a:extLst>
          </p:cNvPr>
          <p:cNvPicPr>
            <a:picLocks noChangeAspect="1"/>
          </p:cNvPicPr>
          <p:nvPr/>
        </p:nvPicPr>
        <p:blipFill>
          <a:blip r:embed="rId2"/>
          <a:stretch>
            <a:fillRect/>
          </a:stretch>
        </p:blipFill>
        <p:spPr>
          <a:xfrm>
            <a:off x="1217515" y="1597049"/>
            <a:ext cx="8863686" cy="4722270"/>
          </a:xfrm>
          <a:prstGeom prst="rect">
            <a:avLst/>
          </a:prstGeom>
        </p:spPr>
      </p:pic>
    </p:spTree>
    <p:extLst>
      <p:ext uri="{BB962C8B-B14F-4D97-AF65-F5344CB8AC3E}">
        <p14:creationId xmlns:p14="http://schemas.microsoft.com/office/powerpoint/2010/main" val="4138963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6D7257D5-8ADC-C8BF-D0AD-8668D31E7B7B}"/>
              </a:ext>
            </a:extLst>
          </p:cNvPr>
          <p:cNvSpPr>
            <a:spLocks noGrp="1"/>
          </p:cNvSpPr>
          <p:nvPr>
            <p:ph type="title"/>
          </p:nvPr>
        </p:nvSpPr>
        <p:spPr>
          <a:xfrm>
            <a:off x="497542" y="682864"/>
            <a:ext cx="11489246" cy="1325563"/>
          </a:xfrm>
        </p:spPr>
        <p:txBody>
          <a:bodyPr anchor="t">
            <a:normAutofit/>
          </a:bodyPr>
          <a:lstStyle/>
          <a:p>
            <a:r>
              <a:rPr lang="da-DK" dirty="0"/>
              <a:t>Hverdagen med psoriasis i huden </a:t>
            </a:r>
          </a:p>
        </p:txBody>
      </p:sp>
      <p:pic>
        <p:nvPicPr>
          <p:cNvPr id="7" name="Billede 6">
            <a:extLst>
              <a:ext uri="{FF2B5EF4-FFF2-40B4-BE49-F238E27FC236}">
                <a16:creationId xmlns:a16="http://schemas.microsoft.com/office/drawing/2014/main" id="{D80A6B4C-B5C7-E1FD-D94A-09D94D37430A}"/>
              </a:ext>
            </a:extLst>
          </p:cNvPr>
          <p:cNvPicPr>
            <a:picLocks noChangeAspect="1"/>
          </p:cNvPicPr>
          <p:nvPr/>
        </p:nvPicPr>
        <p:blipFill>
          <a:blip r:embed="rId2"/>
          <a:stretch>
            <a:fillRect/>
          </a:stretch>
        </p:blipFill>
        <p:spPr>
          <a:xfrm>
            <a:off x="1878651" y="1498763"/>
            <a:ext cx="6432429" cy="5114793"/>
          </a:xfrm>
          <a:prstGeom prst="rect">
            <a:avLst/>
          </a:prstGeom>
        </p:spPr>
      </p:pic>
    </p:spTree>
    <p:extLst>
      <p:ext uri="{BB962C8B-B14F-4D97-AF65-F5344CB8AC3E}">
        <p14:creationId xmlns:p14="http://schemas.microsoft.com/office/powerpoint/2010/main" val="4083921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CD95E431-0D65-5DDF-4C29-2CD3519F2F2B}"/>
              </a:ext>
            </a:extLst>
          </p:cNvPr>
          <p:cNvPicPr>
            <a:picLocks noChangeAspect="1"/>
          </p:cNvPicPr>
          <p:nvPr/>
        </p:nvPicPr>
        <p:blipFill rotWithShape="1">
          <a:blip r:embed="rId2"/>
          <a:srcRect t="2655" r="766" b="4641"/>
          <a:stretch/>
        </p:blipFill>
        <p:spPr>
          <a:xfrm>
            <a:off x="990481" y="469564"/>
            <a:ext cx="4034194" cy="6075445"/>
          </a:xfrm>
          <a:prstGeom prst="roundRect">
            <a:avLst>
              <a:gd name="adj" fmla="val 3609"/>
            </a:avLst>
          </a:prstGeom>
          <a:noFill/>
        </p:spPr>
      </p:pic>
      <p:sp>
        <p:nvSpPr>
          <p:cNvPr id="4" name="Pladsholder til tekst 3">
            <a:extLst>
              <a:ext uri="{FF2B5EF4-FFF2-40B4-BE49-F238E27FC236}">
                <a16:creationId xmlns:a16="http://schemas.microsoft.com/office/drawing/2014/main" id="{6D7257D5-8ADC-C8BF-D0AD-8668D31E7B7B}"/>
              </a:ext>
            </a:extLst>
          </p:cNvPr>
          <p:cNvSpPr>
            <a:spLocks noGrp="1"/>
          </p:cNvSpPr>
          <p:nvPr>
            <p:ph type="body" sz="quarter" idx="11"/>
          </p:nvPr>
        </p:nvSpPr>
        <p:spPr>
          <a:xfrm>
            <a:off x="6163402" y="1475714"/>
            <a:ext cx="5776111" cy="1562858"/>
          </a:xfrm>
        </p:spPr>
        <p:txBody>
          <a:bodyPr anchor="b">
            <a:noAutofit/>
          </a:bodyPr>
          <a:lstStyle/>
          <a:p>
            <a:r>
              <a:rPr lang="da-DK" sz="4000" dirty="0"/>
              <a:t>Hudmanifestation – </a:t>
            </a:r>
            <a:r>
              <a:rPr lang="da-DK" sz="2800" dirty="0"/>
              <a:t>hvor har du psoriasis netop nu?</a:t>
            </a:r>
          </a:p>
          <a:p>
            <a:endParaRPr lang="da-DK" sz="2400" dirty="0"/>
          </a:p>
        </p:txBody>
      </p:sp>
    </p:spTree>
    <p:extLst>
      <p:ext uri="{BB962C8B-B14F-4D97-AF65-F5344CB8AC3E}">
        <p14:creationId xmlns:p14="http://schemas.microsoft.com/office/powerpoint/2010/main" val="3808538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6D7257D5-8ADC-C8BF-D0AD-8668D31E7B7B}"/>
              </a:ext>
            </a:extLst>
          </p:cNvPr>
          <p:cNvSpPr>
            <a:spLocks noGrp="1"/>
          </p:cNvSpPr>
          <p:nvPr>
            <p:ph type="title"/>
          </p:nvPr>
        </p:nvSpPr>
        <p:spPr>
          <a:xfrm>
            <a:off x="497542" y="682864"/>
            <a:ext cx="10976420" cy="1325563"/>
          </a:xfrm>
        </p:spPr>
        <p:txBody>
          <a:bodyPr anchor="t">
            <a:normAutofit/>
          </a:bodyPr>
          <a:lstStyle/>
          <a:p>
            <a:r>
              <a:rPr lang="da-DK" dirty="0" err="1"/>
              <a:t>Ledproblemer</a:t>
            </a:r>
            <a:r>
              <a:rPr lang="da-DK" dirty="0"/>
              <a:t> – obs psoriasisgigt  </a:t>
            </a:r>
          </a:p>
        </p:txBody>
      </p:sp>
      <p:pic>
        <p:nvPicPr>
          <p:cNvPr id="7" name="Billede 6">
            <a:extLst>
              <a:ext uri="{FF2B5EF4-FFF2-40B4-BE49-F238E27FC236}">
                <a16:creationId xmlns:a16="http://schemas.microsoft.com/office/drawing/2014/main" id="{409CE2DA-B440-DC01-2F98-3FDAF14093BF}"/>
              </a:ext>
            </a:extLst>
          </p:cNvPr>
          <p:cNvPicPr>
            <a:picLocks noChangeAspect="1"/>
          </p:cNvPicPr>
          <p:nvPr/>
        </p:nvPicPr>
        <p:blipFill>
          <a:blip r:embed="rId2"/>
          <a:stretch>
            <a:fillRect/>
          </a:stretch>
        </p:blipFill>
        <p:spPr>
          <a:xfrm>
            <a:off x="573751" y="1823968"/>
            <a:ext cx="7565314" cy="4512805"/>
          </a:xfrm>
          <a:prstGeom prst="rect">
            <a:avLst/>
          </a:prstGeom>
        </p:spPr>
      </p:pic>
      <p:sp>
        <p:nvSpPr>
          <p:cNvPr id="2" name="Text Placeholder 1">
            <a:extLst>
              <a:ext uri="{FF2B5EF4-FFF2-40B4-BE49-F238E27FC236}">
                <a16:creationId xmlns:a16="http://schemas.microsoft.com/office/drawing/2014/main" id="{DE153212-E02D-8130-4904-2BA18DF831AF}"/>
              </a:ext>
            </a:extLst>
          </p:cNvPr>
          <p:cNvSpPr txBox="1">
            <a:spLocks/>
          </p:cNvSpPr>
          <p:nvPr/>
        </p:nvSpPr>
        <p:spPr>
          <a:xfrm>
            <a:off x="8429794" y="1823968"/>
            <a:ext cx="3188455" cy="2259606"/>
          </a:xfrm>
          <a:prstGeom prst="rect">
            <a:avLst/>
          </a:prstGeom>
        </p:spPr>
        <p:txBody>
          <a:bodyPr/>
          <a:lstStyle>
            <a:lvl1pPr marL="228600" indent="-228600" algn="l" defTabSz="914400" rtl="0" eaLnBrk="1" latinLnBrk="0" hangingPunct="1">
              <a:lnSpc>
                <a:spcPct val="90000"/>
              </a:lnSpc>
              <a:spcBef>
                <a:spcPts val="1000"/>
              </a:spcBef>
              <a:buClr>
                <a:schemeClr val="accent4"/>
              </a:buClr>
              <a:buFontTx/>
              <a:buBlip>
                <a:blip r:embed="rId3"/>
              </a:buBlip>
              <a:defRPr sz="28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a:latin typeface="+mn-lt"/>
              </a:rPr>
              <a:t>Underspørgsmål</a:t>
            </a:r>
            <a:r>
              <a:rPr lang="en-US" sz="2000" dirty="0">
                <a:latin typeface="+mn-lt"/>
              </a:rPr>
              <a:t> </a:t>
            </a:r>
            <a:r>
              <a:rPr lang="en-US" sz="2000" dirty="0" err="1">
                <a:latin typeface="+mn-lt"/>
              </a:rPr>
              <a:t>skal</a:t>
            </a:r>
            <a:r>
              <a:rPr lang="en-US" sz="2000" dirty="0">
                <a:latin typeface="+mn-lt"/>
              </a:rPr>
              <a:t> </a:t>
            </a:r>
            <a:r>
              <a:rPr lang="en-US" sz="2000" dirty="0" err="1">
                <a:latin typeface="+mn-lt"/>
              </a:rPr>
              <a:t>kun</a:t>
            </a:r>
            <a:r>
              <a:rPr lang="en-US" sz="2000" dirty="0">
                <a:latin typeface="+mn-lt"/>
              </a:rPr>
              <a:t> </a:t>
            </a:r>
            <a:r>
              <a:rPr lang="en-US" sz="2000" dirty="0" err="1">
                <a:latin typeface="+mn-lt"/>
              </a:rPr>
              <a:t>besvares</a:t>
            </a:r>
            <a:r>
              <a:rPr lang="en-US" sz="2000" dirty="0">
                <a:latin typeface="+mn-lt"/>
              </a:rPr>
              <a:t>, </a:t>
            </a:r>
            <a:r>
              <a:rPr lang="en-US" sz="2000" dirty="0" err="1">
                <a:latin typeface="+mn-lt"/>
              </a:rPr>
              <a:t>hvis</a:t>
            </a:r>
            <a:r>
              <a:rPr lang="en-US" sz="2000" dirty="0">
                <a:latin typeface="+mn-lt"/>
              </a:rPr>
              <a:t> </a:t>
            </a:r>
            <a:r>
              <a:rPr lang="en-US" sz="2000" dirty="0" err="1">
                <a:latin typeface="+mn-lt"/>
              </a:rPr>
              <a:t>patienten</a:t>
            </a:r>
            <a:r>
              <a:rPr lang="en-US" sz="2000" dirty="0">
                <a:latin typeface="+mn-lt"/>
              </a:rPr>
              <a:t> </a:t>
            </a:r>
            <a:r>
              <a:rPr lang="en-US" sz="2000" dirty="0" err="1">
                <a:latin typeface="+mn-lt"/>
              </a:rPr>
              <a:t>ikke</a:t>
            </a:r>
            <a:r>
              <a:rPr lang="en-US" sz="2000" dirty="0">
                <a:latin typeface="+mn-lt"/>
              </a:rPr>
              <a:t> </a:t>
            </a:r>
            <a:r>
              <a:rPr lang="en-US" sz="2000" dirty="0" err="1">
                <a:latin typeface="+mn-lt"/>
              </a:rPr>
              <a:t>allerede</a:t>
            </a:r>
            <a:r>
              <a:rPr lang="en-US" sz="2000" dirty="0">
                <a:latin typeface="+mn-lt"/>
              </a:rPr>
              <a:t> er </a:t>
            </a:r>
            <a:r>
              <a:rPr lang="en-US" sz="2000" dirty="0" err="1">
                <a:latin typeface="+mn-lt"/>
              </a:rPr>
              <a:t>diagnostiseret</a:t>
            </a:r>
            <a:r>
              <a:rPr lang="en-US" sz="2000" dirty="0">
                <a:latin typeface="+mn-lt"/>
              </a:rPr>
              <a:t> </a:t>
            </a:r>
          </a:p>
        </p:txBody>
      </p:sp>
    </p:spTree>
    <p:extLst>
      <p:ext uri="{BB962C8B-B14F-4D97-AF65-F5344CB8AC3E}">
        <p14:creationId xmlns:p14="http://schemas.microsoft.com/office/powerpoint/2010/main" val="143336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E8679CC-75E6-D19F-1BB6-FB68FF5BEB01}"/>
              </a:ext>
            </a:extLst>
          </p:cNvPr>
          <p:cNvSpPr>
            <a:spLocks noGrp="1"/>
          </p:cNvSpPr>
          <p:nvPr>
            <p:ph type="title"/>
          </p:nvPr>
        </p:nvSpPr>
        <p:spPr>
          <a:xfrm>
            <a:off x="497542" y="682864"/>
            <a:ext cx="8076007" cy="701731"/>
          </a:xfrm>
        </p:spPr>
        <p:txBody>
          <a:bodyPr/>
          <a:lstStyle/>
          <a:p>
            <a:r>
              <a:rPr lang="da-DK" dirty="0"/>
              <a:t>Introduktion</a:t>
            </a:r>
          </a:p>
        </p:txBody>
      </p:sp>
      <p:sp>
        <p:nvSpPr>
          <p:cNvPr id="4" name="Pladsholder til indhold 3">
            <a:extLst>
              <a:ext uri="{FF2B5EF4-FFF2-40B4-BE49-F238E27FC236}">
                <a16:creationId xmlns:a16="http://schemas.microsoft.com/office/drawing/2014/main" id="{33C675A5-69B3-4648-C776-1786C29078E7}"/>
              </a:ext>
            </a:extLst>
          </p:cNvPr>
          <p:cNvSpPr>
            <a:spLocks noGrp="1"/>
          </p:cNvSpPr>
          <p:nvPr>
            <p:ph sz="half" idx="10"/>
          </p:nvPr>
        </p:nvSpPr>
        <p:spPr>
          <a:xfrm>
            <a:off x="6096000" y="2124027"/>
            <a:ext cx="5490883" cy="4213461"/>
          </a:xfrm>
        </p:spPr>
        <p:txBody>
          <a:bodyPr/>
          <a:lstStyle/>
          <a:p>
            <a:pPr marL="0" indent="0">
              <a:buNone/>
            </a:pPr>
            <a:r>
              <a:rPr lang="da-DK" sz="2400" b="1" dirty="0"/>
              <a:t>Organisatorisk formål med skemaet</a:t>
            </a:r>
          </a:p>
          <a:p>
            <a:r>
              <a:rPr lang="da-DK" dirty="0"/>
              <a:t>PRO data skal indgå PSODA – Psoriasisdatabasen som selvstændige indikatorer</a:t>
            </a:r>
          </a:p>
          <a:p>
            <a:r>
              <a:rPr lang="da-DK" dirty="0"/>
              <a:t>PRO data kan deles med andre sundhedsfaglige, som har en behandlingsrelation til patienten</a:t>
            </a:r>
          </a:p>
          <a:p>
            <a:endParaRPr lang="da-DK" dirty="0"/>
          </a:p>
          <a:p>
            <a:endParaRPr lang="da-DK" dirty="0"/>
          </a:p>
          <a:p>
            <a:endParaRPr lang="da-DK" dirty="0"/>
          </a:p>
          <a:p>
            <a:endParaRPr lang="da-DK" dirty="0"/>
          </a:p>
        </p:txBody>
      </p:sp>
      <p:sp>
        <p:nvSpPr>
          <p:cNvPr id="6" name="Pladsholder til indhold 5">
            <a:extLst>
              <a:ext uri="{FF2B5EF4-FFF2-40B4-BE49-F238E27FC236}">
                <a16:creationId xmlns:a16="http://schemas.microsoft.com/office/drawing/2014/main" id="{0F504F8A-9228-37AD-FE9D-71A3ED77C0CC}"/>
              </a:ext>
            </a:extLst>
          </p:cNvPr>
          <p:cNvSpPr>
            <a:spLocks noGrp="1"/>
          </p:cNvSpPr>
          <p:nvPr>
            <p:ph sz="half" idx="1"/>
          </p:nvPr>
        </p:nvSpPr>
        <p:spPr>
          <a:xfrm>
            <a:off x="497540" y="2119010"/>
            <a:ext cx="5490883" cy="3503523"/>
          </a:xfrm>
        </p:spPr>
        <p:txBody>
          <a:bodyPr/>
          <a:lstStyle/>
          <a:p>
            <a:pPr marL="0" indent="0">
              <a:buNone/>
            </a:pPr>
            <a:r>
              <a:rPr lang="da-DK" sz="2400" b="1" dirty="0"/>
              <a:t>Individuelt formål med skemaet</a:t>
            </a:r>
          </a:p>
          <a:p>
            <a:r>
              <a:rPr lang="da-DK" dirty="0"/>
              <a:t>Hudlægen tager udgangspunkt i patientens egne vurderinger til at tale om det vigtigste i deres forløb</a:t>
            </a:r>
          </a:p>
          <a:p>
            <a:r>
              <a:rPr lang="da-DK" dirty="0"/>
              <a:t>Monitorering af udviklingen i forløbet</a:t>
            </a:r>
          </a:p>
          <a:p>
            <a:r>
              <a:rPr lang="da-DK" dirty="0"/>
              <a:t>Hjælper hudlægen til at være obs på komorbiditet</a:t>
            </a:r>
          </a:p>
          <a:p>
            <a:endParaRPr lang="da-DK" dirty="0"/>
          </a:p>
          <a:p>
            <a:endParaRPr lang="da-DK" dirty="0"/>
          </a:p>
        </p:txBody>
      </p:sp>
      <p:sp>
        <p:nvSpPr>
          <p:cNvPr id="5" name="Tekstfelt 4">
            <a:extLst>
              <a:ext uri="{FF2B5EF4-FFF2-40B4-BE49-F238E27FC236}">
                <a16:creationId xmlns:a16="http://schemas.microsoft.com/office/drawing/2014/main" id="{FC6DB6C1-F60E-4432-6A9C-010D37D0B6C8}"/>
              </a:ext>
            </a:extLst>
          </p:cNvPr>
          <p:cNvSpPr txBox="1"/>
          <p:nvPr/>
        </p:nvSpPr>
        <p:spPr>
          <a:xfrm>
            <a:off x="497540" y="1430604"/>
            <a:ext cx="11196921" cy="369332"/>
          </a:xfrm>
          <a:prstGeom prst="rect">
            <a:avLst/>
          </a:prstGeom>
          <a:noFill/>
        </p:spPr>
        <p:txBody>
          <a:bodyPr wrap="square">
            <a:spAutoFit/>
          </a:bodyPr>
          <a:lstStyle/>
          <a:p>
            <a:pPr>
              <a:buClr>
                <a:srgbClr val="C82A54"/>
              </a:buClr>
              <a:defRPr/>
            </a:pPr>
            <a:r>
              <a:rPr lang="da-DK" sz="1800" dirty="0">
                <a:solidFill>
                  <a:srgbClr val="000000"/>
                </a:solidFill>
                <a:ea typeface="Times New Roman" panose="02020603050405020304" pitchFamily="18" charset="0"/>
                <a:cs typeface="Calibri" panose="020F0502020204030204" pitchFamily="34" charset="0"/>
              </a:rPr>
              <a:t>Skemaet er nationalt og skal anvendes til psoriasispatienter – både på sygehusene og i speciallægepraksis</a:t>
            </a:r>
          </a:p>
        </p:txBody>
      </p:sp>
    </p:spTree>
    <p:extLst>
      <p:ext uri="{BB962C8B-B14F-4D97-AF65-F5344CB8AC3E}">
        <p14:creationId xmlns:p14="http://schemas.microsoft.com/office/powerpoint/2010/main" val="2397144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6D7257D5-8ADC-C8BF-D0AD-8668D31E7B7B}"/>
              </a:ext>
            </a:extLst>
          </p:cNvPr>
          <p:cNvSpPr>
            <a:spLocks noGrp="1"/>
          </p:cNvSpPr>
          <p:nvPr>
            <p:ph type="title"/>
          </p:nvPr>
        </p:nvSpPr>
        <p:spPr>
          <a:xfrm>
            <a:off x="497542" y="682864"/>
            <a:ext cx="10976420" cy="1325563"/>
          </a:xfrm>
        </p:spPr>
        <p:txBody>
          <a:bodyPr anchor="t">
            <a:normAutofit/>
          </a:bodyPr>
          <a:lstStyle/>
          <a:p>
            <a:r>
              <a:rPr lang="da-DK" dirty="0"/>
              <a:t>Risikofaktorer for hjerte-/karsygdomme </a:t>
            </a:r>
          </a:p>
        </p:txBody>
      </p:sp>
      <p:pic>
        <p:nvPicPr>
          <p:cNvPr id="2" name="Pladsholder til billede 5">
            <a:extLst>
              <a:ext uri="{FF2B5EF4-FFF2-40B4-BE49-F238E27FC236}">
                <a16:creationId xmlns:a16="http://schemas.microsoft.com/office/drawing/2014/main" id="{3968219D-8576-0547-718C-9043F355DC27}"/>
              </a:ext>
            </a:extLst>
          </p:cNvPr>
          <p:cNvPicPr>
            <a:picLocks noGrp="1" noChangeAspect="1"/>
          </p:cNvPicPr>
          <p:nvPr>
            <p:ph idx="1"/>
          </p:nvPr>
        </p:nvPicPr>
        <p:blipFill rotWithShape="1">
          <a:blip r:embed="rId2"/>
          <a:stretch/>
        </p:blipFill>
        <p:spPr>
          <a:xfrm>
            <a:off x="609600" y="1865875"/>
            <a:ext cx="10972800" cy="4005071"/>
          </a:xfrm>
          <a:noFill/>
        </p:spPr>
      </p:pic>
    </p:spTree>
    <p:extLst>
      <p:ext uri="{BB962C8B-B14F-4D97-AF65-F5344CB8AC3E}">
        <p14:creationId xmlns:p14="http://schemas.microsoft.com/office/powerpoint/2010/main" val="97708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6D7257D5-8ADC-C8BF-D0AD-8668D31E7B7B}"/>
              </a:ext>
            </a:extLst>
          </p:cNvPr>
          <p:cNvSpPr>
            <a:spLocks noGrp="1"/>
          </p:cNvSpPr>
          <p:nvPr>
            <p:ph type="title"/>
          </p:nvPr>
        </p:nvSpPr>
        <p:spPr>
          <a:xfrm>
            <a:off x="497542" y="682864"/>
            <a:ext cx="10976420" cy="1325563"/>
          </a:xfrm>
        </p:spPr>
        <p:txBody>
          <a:bodyPr anchor="t">
            <a:normAutofit/>
          </a:bodyPr>
          <a:lstStyle/>
          <a:p>
            <a:r>
              <a:rPr lang="da-DK" dirty="0"/>
              <a:t>Trivsel og åbent felt til vigtige emner</a:t>
            </a:r>
          </a:p>
        </p:txBody>
      </p:sp>
      <p:pic>
        <p:nvPicPr>
          <p:cNvPr id="7" name="Pladsholder til indhold 6">
            <a:extLst>
              <a:ext uri="{FF2B5EF4-FFF2-40B4-BE49-F238E27FC236}">
                <a16:creationId xmlns:a16="http://schemas.microsoft.com/office/drawing/2014/main" id="{656DC1A7-5987-8950-725E-38C2E68A853B}"/>
              </a:ext>
            </a:extLst>
          </p:cNvPr>
          <p:cNvPicPr>
            <a:picLocks noGrp="1" noChangeAspect="1"/>
          </p:cNvPicPr>
          <p:nvPr>
            <p:ph sz="half" idx="1"/>
          </p:nvPr>
        </p:nvPicPr>
        <p:blipFill>
          <a:blip r:embed="rId2"/>
          <a:stretch>
            <a:fillRect/>
          </a:stretch>
        </p:blipFill>
        <p:spPr>
          <a:xfrm>
            <a:off x="2534970" y="1585783"/>
            <a:ext cx="6292812" cy="2363462"/>
          </a:xfrm>
        </p:spPr>
      </p:pic>
      <p:pic>
        <p:nvPicPr>
          <p:cNvPr id="11" name="Billede 10">
            <a:extLst>
              <a:ext uri="{FF2B5EF4-FFF2-40B4-BE49-F238E27FC236}">
                <a16:creationId xmlns:a16="http://schemas.microsoft.com/office/drawing/2014/main" id="{1AEAC4A9-D393-13BA-D090-7FC1C43AE1D2}"/>
              </a:ext>
            </a:extLst>
          </p:cNvPr>
          <p:cNvPicPr>
            <a:picLocks noChangeAspect="1"/>
          </p:cNvPicPr>
          <p:nvPr/>
        </p:nvPicPr>
        <p:blipFill>
          <a:blip r:embed="rId3"/>
          <a:stretch>
            <a:fillRect/>
          </a:stretch>
        </p:blipFill>
        <p:spPr>
          <a:xfrm>
            <a:off x="2520254" y="4232130"/>
            <a:ext cx="6322243" cy="2080174"/>
          </a:xfrm>
          <a:prstGeom prst="rect">
            <a:avLst/>
          </a:prstGeom>
        </p:spPr>
      </p:pic>
    </p:spTree>
    <p:extLst>
      <p:ext uri="{BB962C8B-B14F-4D97-AF65-F5344CB8AC3E}">
        <p14:creationId xmlns:p14="http://schemas.microsoft.com/office/powerpoint/2010/main" val="2674615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dsholder til billede 32" descr="Et billede, der indeholder håndskrift, sort-hvid, Sort-hvid fotografering, typografi&#10;&#10;Automatisk genereret beskrivelse">
            <a:extLst>
              <a:ext uri="{FF2B5EF4-FFF2-40B4-BE49-F238E27FC236}">
                <a16:creationId xmlns:a16="http://schemas.microsoft.com/office/drawing/2014/main" id="{C185B6BC-A945-28AA-8DB4-93377510901C}"/>
              </a:ext>
            </a:extLst>
          </p:cNvPr>
          <p:cNvPicPr>
            <a:picLocks noGrp="1" noChangeAspect="1"/>
          </p:cNvPicPr>
          <p:nvPr>
            <p:ph type="pic" sz="quarter" idx="10"/>
          </p:nvPr>
        </p:nvPicPr>
        <p:blipFill>
          <a:blip r:embed="rId2"/>
          <a:srcRect/>
          <a:stretch/>
        </p:blipFill>
        <p:spPr/>
      </p:pic>
      <p:sp>
        <p:nvSpPr>
          <p:cNvPr id="4" name="Pladsholder til billede 3">
            <a:extLst>
              <a:ext uri="{FF2B5EF4-FFF2-40B4-BE49-F238E27FC236}">
                <a16:creationId xmlns:a16="http://schemas.microsoft.com/office/drawing/2014/main" id="{800196B0-5757-7479-211D-9A3653B4E6E9}"/>
              </a:ext>
            </a:extLst>
          </p:cNvPr>
          <p:cNvSpPr>
            <a:spLocks noGrp="1"/>
          </p:cNvSpPr>
          <p:nvPr>
            <p:ph type="pic" sz="quarter" idx="11"/>
          </p:nvPr>
        </p:nvSpPr>
        <p:spPr>
          <a:xfrm>
            <a:off x="-8816" y="-22202"/>
            <a:ext cx="12200816" cy="6880202"/>
          </a:xfrm>
        </p:spPr>
        <p:txBody>
          <a:bodyPr/>
          <a:lstStyle/>
          <a:p>
            <a:endParaRPr lang="da-DK" dirty="0"/>
          </a:p>
        </p:txBody>
      </p:sp>
      <p:sp>
        <p:nvSpPr>
          <p:cNvPr id="13" name="Titel 12">
            <a:extLst>
              <a:ext uri="{FF2B5EF4-FFF2-40B4-BE49-F238E27FC236}">
                <a16:creationId xmlns:a16="http://schemas.microsoft.com/office/drawing/2014/main" id="{C01C252E-7089-77F6-5DB3-6F61A0E23C74}"/>
              </a:ext>
            </a:extLst>
          </p:cNvPr>
          <p:cNvSpPr>
            <a:spLocks noGrp="1"/>
          </p:cNvSpPr>
          <p:nvPr>
            <p:ph type="title"/>
          </p:nvPr>
        </p:nvSpPr>
        <p:spPr>
          <a:xfrm>
            <a:off x="443222" y="2931035"/>
            <a:ext cx="7603630" cy="1754326"/>
          </a:xfrm>
        </p:spPr>
        <p:txBody>
          <a:bodyPr/>
          <a:lstStyle/>
          <a:p>
            <a:r>
              <a:rPr lang="da-DK" dirty="0"/>
              <a:t>Sådan ser klinikken svarene</a:t>
            </a:r>
          </a:p>
        </p:txBody>
      </p:sp>
      <p:pic>
        <p:nvPicPr>
          <p:cNvPr id="23" name="Billede 22" descr="Et billede, der indeholder logo, hvid, Grafik&#10;&#10;Automatisk genereret beskrivelse">
            <a:extLst>
              <a:ext uri="{FF2B5EF4-FFF2-40B4-BE49-F238E27FC236}">
                <a16:creationId xmlns:a16="http://schemas.microsoft.com/office/drawing/2014/main" id="{C98B79DA-77C9-E774-5548-4A037D42E20C}"/>
              </a:ext>
            </a:extLst>
          </p:cNvPr>
          <p:cNvPicPr>
            <a:picLocks noChangeAspect="1"/>
          </p:cNvPicPr>
          <p:nvPr/>
        </p:nvPicPr>
        <p:blipFill>
          <a:blip r:embed="rId3"/>
          <a:stretch>
            <a:fillRect/>
          </a:stretch>
        </p:blipFill>
        <p:spPr>
          <a:xfrm>
            <a:off x="-8816" y="4313339"/>
            <a:ext cx="12200816" cy="2566863"/>
          </a:xfrm>
          <a:prstGeom prst="rect">
            <a:avLst/>
          </a:prstGeom>
        </p:spPr>
      </p:pic>
      <p:pic>
        <p:nvPicPr>
          <p:cNvPr id="12" name="Billede 11" descr="Et billede, der indeholder Font/skrifttype, Grafik, logo, grafisk design&#10;&#10;Automatisk genereret beskrivelse">
            <a:extLst>
              <a:ext uri="{FF2B5EF4-FFF2-40B4-BE49-F238E27FC236}">
                <a16:creationId xmlns:a16="http://schemas.microsoft.com/office/drawing/2014/main" id="{A08BFB9A-635E-49C7-D6A5-BF3504695262}"/>
              </a:ext>
            </a:extLst>
          </p:cNvPr>
          <p:cNvPicPr>
            <a:picLocks noChangeAspect="1"/>
          </p:cNvPicPr>
          <p:nvPr/>
        </p:nvPicPr>
        <p:blipFill>
          <a:blip r:embed="rId4"/>
          <a:stretch>
            <a:fillRect/>
          </a:stretch>
        </p:blipFill>
        <p:spPr>
          <a:xfrm>
            <a:off x="10363199" y="5820372"/>
            <a:ext cx="1283357" cy="535978"/>
          </a:xfrm>
          <a:prstGeom prst="rect">
            <a:avLst/>
          </a:prstGeom>
        </p:spPr>
      </p:pic>
    </p:spTree>
    <p:extLst>
      <p:ext uri="{BB962C8B-B14F-4D97-AF65-F5344CB8AC3E}">
        <p14:creationId xmlns:p14="http://schemas.microsoft.com/office/powerpoint/2010/main" val="2119104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853248C-00D1-A1B7-FA8C-0507BBDEED67}"/>
              </a:ext>
            </a:extLst>
          </p:cNvPr>
          <p:cNvSpPr>
            <a:spLocks noGrp="1"/>
          </p:cNvSpPr>
          <p:nvPr>
            <p:ph type="body" idx="1"/>
          </p:nvPr>
        </p:nvSpPr>
        <p:spPr>
          <a:xfrm>
            <a:off x="497542" y="2294330"/>
            <a:ext cx="11213487" cy="3299365"/>
          </a:xfrm>
        </p:spPr>
        <p:txBody>
          <a:bodyPr/>
          <a:lstStyle/>
          <a:p>
            <a:pPr marL="0" indent="0">
              <a:buFont typeface="Wingdings" panose="05000000000000000000" pitchFamily="2" charset="2"/>
              <a:buNone/>
            </a:pPr>
            <a:r>
              <a:rPr lang="da-DK" dirty="0"/>
              <a:t>Når patienten har trykket Send skema er svarene tilgængelige i Web-Patient, som kan ses af både patient og klink.  </a:t>
            </a:r>
          </a:p>
          <a:p>
            <a:r>
              <a:rPr lang="da-DK" dirty="0">
                <a:solidFill>
                  <a:srgbClr val="000000"/>
                </a:solidFill>
                <a:ea typeface="Times New Roman" panose="02020603050405020304" pitchFamily="18" charset="0"/>
                <a:cs typeface="Calibri" panose="020F0502020204030204" pitchFamily="34" charset="0"/>
              </a:rPr>
              <a:t>Åben WebReq i dit lægesystem og klik på </a:t>
            </a:r>
            <a:r>
              <a:rPr lang="da-DK" dirty="0" err="1">
                <a:solidFill>
                  <a:srgbClr val="000000"/>
                </a:solidFill>
                <a:ea typeface="Times New Roman" panose="02020603050405020304" pitchFamily="18" charset="0"/>
                <a:cs typeface="Calibri" panose="020F0502020204030204" pitchFamily="34" charset="0"/>
              </a:rPr>
              <a:t>WebPatient</a:t>
            </a:r>
            <a:r>
              <a:rPr lang="da-DK" dirty="0">
                <a:solidFill>
                  <a:srgbClr val="000000"/>
                </a:solidFill>
                <a:ea typeface="Times New Roman" panose="02020603050405020304" pitchFamily="18" charset="0"/>
                <a:cs typeface="Calibri" panose="020F0502020204030204" pitchFamily="34" charset="0"/>
              </a:rPr>
              <a:t> Arkiv</a:t>
            </a:r>
          </a:p>
          <a:p>
            <a:pPr marL="0" indent="0">
              <a:buNone/>
            </a:pPr>
            <a:endParaRPr lang="da-DK" dirty="0">
              <a:solidFill>
                <a:srgbClr val="000000"/>
              </a:solidFill>
              <a:effectLst/>
              <a:ea typeface="Times New Roman" panose="02020603050405020304" pitchFamily="18" charset="0"/>
              <a:cs typeface="Calibri" panose="020F0502020204030204" pitchFamily="34" charset="0"/>
            </a:endParaRPr>
          </a:p>
          <a:p>
            <a:pPr marL="0" indent="0">
              <a:buFont typeface="Wingdings" panose="05000000000000000000" pitchFamily="2" charset="2"/>
              <a:buNone/>
            </a:pPr>
            <a:endParaRPr lang="da-DK" dirty="0"/>
          </a:p>
          <a:p>
            <a:pPr marL="0" indent="0">
              <a:buFont typeface="Wingdings" panose="05000000000000000000" pitchFamily="2" charset="2"/>
              <a:buNone/>
            </a:pPr>
            <a:endParaRPr lang="da-DK" dirty="0"/>
          </a:p>
          <a:p>
            <a:pPr marL="0" indent="0">
              <a:buFont typeface="Wingdings" panose="05000000000000000000" pitchFamily="2" charset="2"/>
              <a:buNone/>
            </a:pPr>
            <a:endParaRPr lang="da-DK" dirty="0"/>
          </a:p>
          <a:p>
            <a:pPr marL="0" indent="0">
              <a:buNone/>
            </a:pPr>
            <a:endParaRPr lang="da-DK" dirty="0"/>
          </a:p>
        </p:txBody>
      </p:sp>
      <p:sp>
        <p:nvSpPr>
          <p:cNvPr id="3" name="Titel 2">
            <a:extLst>
              <a:ext uri="{FF2B5EF4-FFF2-40B4-BE49-F238E27FC236}">
                <a16:creationId xmlns:a16="http://schemas.microsoft.com/office/drawing/2014/main" id="{B1CA080A-0B52-DEE8-F840-3A01505326F5}"/>
              </a:ext>
            </a:extLst>
          </p:cNvPr>
          <p:cNvSpPr>
            <a:spLocks noGrp="1"/>
          </p:cNvSpPr>
          <p:nvPr>
            <p:ph type="title"/>
          </p:nvPr>
        </p:nvSpPr>
        <p:spPr>
          <a:xfrm>
            <a:off x="497542" y="682864"/>
            <a:ext cx="9714767" cy="1311128"/>
          </a:xfrm>
        </p:spPr>
        <p:txBody>
          <a:bodyPr/>
          <a:lstStyle/>
          <a:p>
            <a:r>
              <a:rPr lang="da-DK" dirty="0"/>
              <a:t>Sådan finder du resultaterne i </a:t>
            </a:r>
            <a:r>
              <a:rPr lang="da-DK" dirty="0" err="1"/>
              <a:t>WebPatient</a:t>
            </a:r>
            <a:endParaRPr lang="da-DK" dirty="0"/>
          </a:p>
        </p:txBody>
      </p:sp>
      <p:pic>
        <p:nvPicPr>
          <p:cNvPr id="4" name="Pladsholder til indhold 4">
            <a:extLst>
              <a:ext uri="{FF2B5EF4-FFF2-40B4-BE49-F238E27FC236}">
                <a16:creationId xmlns:a16="http://schemas.microsoft.com/office/drawing/2014/main" id="{FAF1B6C1-FC9A-D9AE-B9F3-AA5DEEE52E6E}"/>
              </a:ext>
            </a:extLst>
          </p:cNvPr>
          <p:cNvPicPr>
            <a:picLocks noChangeAspect="1"/>
          </p:cNvPicPr>
          <p:nvPr/>
        </p:nvPicPr>
        <p:blipFill>
          <a:blip r:embed="rId2"/>
          <a:stretch>
            <a:fillRect/>
          </a:stretch>
        </p:blipFill>
        <p:spPr>
          <a:xfrm>
            <a:off x="615236" y="3673442"/>
            <a:ext cx="8229600" cy="2136934"/>
          </a:xfrm>
          <a:prstGeom prst="rect">
            <a:avLst/>
          </a:prstGeom>
        </p:spPr>
      </p:pic>
      <p:sp>
        <p:nvSpPr>
          <p:cNvPr id="6" name="Ellipse 5">
            <a:extLst>
              <a:ext uri="{FF2B5EF4-FFF2-40B4-BE49-F238E27FC236}">
                <a16:creationId xmlns:a16="http://schemas.microsoft.com/office/drawing/2014/main" id="{DF7BAEF0-1D61-5C0C-C9FD-C44A35C2281E}"/>
              </a:ext>
            </a:extLst>
          </p:cNvPr>
          <p:cNvSpPr/>
          <p:nvPr/>
        </p:nvSpPr>
        <p:spPr>
          <a:xfrm>
            <a:off x="7147461" y="3494638"/>
            <a:ext cx="1571026" cy="625604"/>
          </a:xfrm>
          <a:prstGeom prst="ellipse">
            <a:avLst/>
          </a:prstGeom>
          <a:noFill/>
          <a:ln w="38100" cap="flat" cmpd="sng" algn="ctr">
            <a:solidFill>
              <a:srgbClr val="C8225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Tree>
    <p:extLst>
      <p:ext uri="{BB962C8B-B14F-4D97-AF65-F5344CB8AC3E}">
        <p14:creationId xmlns:p14="http://schemas.microsoft.com/office/powerpoint/2010/main" val="396190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853248C-00D1-A1B7-FA8C-0507BBDEED67}"/>
              </a:ext>
            </a:extLst>
          </p:cNvPr>
          <p:cNvSpPr>
            <a:spLocks noGrp="1"/>
          </p:cNvSpPr>
          <p:nvPr>
            <p:ph type="body" idx="1"/>
          </p:nvPr>
        </p:nvSpPr>
        <p:spPr>
          <a:xfrm>
            <a:off x="497542" y="2294330"/>
            <a:ext cx="11213487" cy="3604064"/>
          </a:xfrm>
        </p:spPr>
        <p:txBody>
          <a:bodyPr/>
          <a:lstStyle/>
          <a:p>
            <a:pPr marL="0" indent="0">
              <a:buFont typeface="Wingdings" panose="05000000000000000000" pitchFamily="2" charset="2"/>
              <a:buNone/>
            </a:pPr>
            <a:r>
              <a:rPr lang="da-DK" dirty="0"/>
              <a:t>I </a:t>
            </a:r>
            <a:r>
              <a:rPr lang="da-DK" dirty="0" err="1"/>
              <a:t>WebPatient</a:t>
            </a:r>
            <a:r>
              <a:rPr lang="da-DK" dirty="0"/>
              <a:t> Arkiv ses overblik over alle skemaer, som klinikken har sendt til og modtaget fra patienten. Status viser om </a:t>
            </a:r>
            <a:r>
              <a:rPr lang="da-DK" dirty="0" err="1"/>
              <a:t>pt’en</a:t>
            </a:r>
            <a:r>
              <a:rPr lang="da-DK" dirty="0"/>
              <a:t> har besvaret og afsendt skemaet. Ved at fjerne cpr-nummeret ses </a:t>
            </a:r>
            <a:r>
              <a:rPr lang="da-DK" u="sng" dirty="0"/>
              <a:t>alle</a:t>
            </a:r>
            <a:r>
              <a:rPr lang="da-DK" dirty="0"/>
              <a:t> klinikkens udsendte PRO skemaer </a:t>
            </a:r>
          </a:p>
          <a:p>
            <a:r>
              <a:rPr lang="da-DK" dirty="0">
                <a:solidFill>
                  <a:srgbClr val="000000"/>
                </a:solidFill>
                <a:ea typeface="Times New Roman" panose="02020603050405020304" pitchFamily="18" charset="0"/>
                <a:cs typeface="Calibri" panose="020F0502020204030204" pitchFamily="34" charset="0"/>
              </a:rPr>
              <a:t>Klik på det skema, som du vil se besvarelsen af</a:t>
            </a:r>
          </a:p>
          <a:p>
            <a:pPr marL="0" indent="0">
              <a:buNone/>
            </a:pPr>
            <a:endParaRPr lang="da-DK" dirty="0">
              <a:solidFill>
                <a:srgbClr val="000000"/>
              </a:solidFill>
              <a:effectLst/>
              <a:ea typeface="Times New Roman" panose="02020603050405020304" pitchFamily="18" charset="0"/>
              <a:cs typeface="Calibri" panose="020F0502020204030204" pitchFamily="34" charset="0"/>
            </a:endParaRPr>
          </a:p>
          <a:p>
            <a:pPr marL="0" indent="0">
              <a:buFont typeface="Wingdings" panose="05000000000000000000" pitchFamily="2" charset="2"/>
              <a:buNone/>
            </a:pPr>
            <a:endParaRPr lang="da-DK" dirty="0"/>
          </a:p>
          <a:p>
            <a:pPr marL="0" indent="0">
              <a:buFont typeface="Wingdings" panose="05000000000000000000" pitchFamily="2" charset="2"/>
              <a:buNone/>
            </a:pPr>
            <a:endParaRPr lang="da-DK" dirty="0"/>
          </a:p>
          <a:p>
            <a:pPr marL="0" indent="0">
              <a:buFont typeface="Wingdings" panose="05000000000000000000" pitchFamily="2" charset="2"/>
              <a:buNone/>
            </a:pPr>
            <a:endParaRPr lang="da-DK" dirty="0"/>
          </a:p>
          <a:p>
            <a:pPr marL="0" indent="0">
              <a:buNone/>
            </a:pPr>
            <a:endParaRPr lang="da-DK" dirty="0"/>
          </a:p>
        </p:txBody>
      </p:sp>
      <p:sp>
        <p:nvSpPr>
          <p:cNvPr id="3" name="Titel 2">
            <a:extLst>
              <a:ext uri="{FF2B5EF4-FFF2-40B4-BE49-F238E27FC236}">
                <a16:creationId xmlns:a16="http://schemas.microsoft.com/office/drawing/2014/main" id="{B1CA080A-0B52-DEE8-F840-3A01505326F5}"/>
              </a:ext>
            </a:extLst>
          </p:cNvPr>
          <p:cNvSpPr>
            <a:spLocks noGrp="1"/>
          </p:cNvSpPr>
          <p:nvPr>
            <p:ph type="title"/>
          </p:nvPr>
        </p:nvSpPr>
        <p:spPr>
          <a:xfrm>
            <a:off x="497542" y="682864"/>
            <a:ext cx="10224246" cy="1311128"/>
          </a:xfrm>
        </p:spPr>
        <p:txBody>
          <a:bodyPr/>
          <a:lstStyle/>
          <a:p>
            <a:r>
              <a:rPr lang="da-DK" dirty="0"/>
              <a:t>Sådan finder du resultaterne i </a:t>
            </a:r>
            <a:r>
              <a:rPr lang="da-DK" dirty="0" err="1"/>
              <a:t>WebPatient</a:t>
            </a:r>
            <a:endParaRPr lang="da-DK" dirty="0"/>
          </a:p>
        </p:txBody>
      </p:sp>
      <p:pic>
        <p:nvPicPr>
          <p:cNvPr id="5" name="Pladsholder til indhold 4">
            <a:extLst>
              <a:ext uri="{FF2B5EF4-FFF2-40B4-BE49-F238E27FC236}">
                <a16:creationId xmlns:a16="http://schemas.microsoft.com/office/drawing/2014/main" id="{1BEAB555-53D1-DE02-2259-CCB66D3179CF}"/>
              </a:ext>
            </a:extLst>
          </p:cNvPr>
          <p:cNvPicPr>
            <a:picLocks noChangeAspect="1"/>
          </p:cNvPicPr>
          <p:nvPr/>
        </p:nvPicPr>
        <p:blipFill>
          <a:blip r:embed="rId2"/>
          <a:stretch>
            <a:fillRect/>
          </a:stretch>
        </p:blipFill>
        <p:spPr>
          <a:xfrm>
            <a:off x="581860" y="3879079"/>
            <a:ext cx="8229600" cy="2490618"/>
          </a:xfrm>
          <a:prstGeom prst="rect">
            <a:avLst/>
          </a:prstGeom>
        </p:spPr>
      </p:pic>
      <p:sp>
        <p:nvSpPr>
          <p:cNvPr id="6" name="Ellipse 5">
            <a:extLst>
              <a:ext uri="{FF2B5EF4-FFF2-40B4-BE49-F238E27FC236}">
                <a16:creationId xmlns:a16="http://schemas.microsoft.com/office/drawing/2014/main" id="{DF7BAEF0-1D61-5C0C-C9FD-C44A35C2281E}"/>
              </a:ext>
            </a:extLst>
          </p:cNvPr>
          <p:cNvSpPr/>
          <p:nvPr/>
        </p:nvSpPr>
        <p:spPr>
          <a:xfrm>
            <a:off x="791929" y="4644427"/>
            <a:ext cx="1915058" cy="670871"/>
          </a:xfrm>
          <a:prstGeom prst="ellipse">
            <a:avLst/>
          </a:prstGeom>
          <a:noFill/>
          <a:ln w="38100" cap="flat" cmpd="sng" algn="ctr">
            <a:solidFill>
              <a:srgbClr val="C8225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7" name="Ellipse 6">
            <a:extLst>
              <a:ext uri="{FF2B5EF4-FFF2-40B4-BE49-F238E27FC236}">
                <a16:creationId xmlns:a16="http://schemas.microsoft.com/office/drawing/2014/main" id="{8D91BE72-4FBF-27B4-2325-FE144253E6BA}"/>
              </a:ext>
            </a:extLst>
          </p:cNvPr>
          <p:cNvSpPr/>
          <p:nvPr/>
        </p:nvSpPr>
        <p:spPr>
          <a:xfrm rot="16200000">
            <a:off x="7217672" y="5393979"/>
            <a:ext cx="1698109" cy="651677"/>
          </a:xfrm>
          <a:prstGeom prst="ellipse">
            <a:avLst/>
          </a:prstGeom>
          <a:noFill/>
          <a:ln w="38100" cap="flat" cmpd="sng" algn="ctr">
            <a:solidFill>
              <a:srgbClr val="C8225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Tree>
    <p:extLst>
      <p:ext uri="{BB962C8B-B14F-4D97-AF65-F5344CB8AC3E}">
        <p14:creationId xmlns:p14="http://schemas.microsoft.com/office/powerpoint/2010/main" val="3689623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853248C-00D1-A1B7-FA8C-0507BBDEED67}"/>
              </a:ext>
            </a:extLst>
          </p:cNvPr>
          <p:cNvSpPr>
            <a:spLocks noGrp="1"/>
          </p:cNvSpPr>
          <p:nvPr>
            <p:ph type="body" idx="1"/>
          </p:nvPr>
        </p:nvSpPr>
        <p:spPr>
          <a:xfrm>
            <a:off x="489255" y="1936135"/>
            <a:ext cx="11213487" cy="3732304"/>
          </a:xfrm>
        </p:spPr>
        <p:txBody>
          <a:bodyPr/>
          <a:lstStyle/>
          <a:p>
            <a:r>
              <a:rPr lang="da-DK" dirty="0"/>
              <a:t>Når du åbner et udfyldt skema vises en opsamling af resultaterne i Web-Patient, som kan ses af både patient og klinik.  </a:t>
            </a:r>
          </a:p>
          <a:p>
            <a:r>
              <a:rPr lang="da-DK" dirty="0"/>
              <a:t>Tidligere resultater vises under den seneste besvarelse og udviklingen kan ses over tid</a:t>
            </a:r>
            <a:endParaRPr lang="da-DK" dirty="0">
              <a:ea typeface="Times New Roman" panose="02020603050405020304" pitchFamily="18" charset="0"/>
              <a:cs typeface="Times New Roman" panose="02020603050405020304" pitchFamily="18" charset="0"/>
            </a:endParaRPr>
          </a:p>
          <a:p>
            <a:r>
              <a:rPr lang="da-DK" dirty="0"/>
              <a:t>Farvemarkeringen vises kun for klinikken</a:t>
            </a:r>
          </a:p>
          <a:p>
            <a:pPr marL="0" indent="0">
              <a:buNone/>
            </a:pPr>
            <a:endParaRPr lang="da-DK" dirty="0">
              <a:ea typeface="Times New Roman" panose="02020603050405020304" pitchFamily="18" charset="0"/>
              <a:cs typeface="Times New Roman" panose="02020603050405020304" pitchFamily="18" charset="0"/>
            </a:endParaRPr>
          </a:p>
          <a:p>
            <a:pPr marL="0" indent="0">
              <a:buNone/>
            </a:pPr>
            <a:endParaRPr lang="da-DK" dirty="0">
              <a:effectLst/>
              <a:ea typeface="Times New Roman" panose="02020603050405020304" pitchFamily="18" charset="0"/>
              <a:cs typeface="Times New Roman" panose="02020603050405020304" pitchFamily="18" charset="0"/>
            </a:endParaRPr>
          </a:p>
          <a:p>
            <a:endParaRPr lang="da-DK" dirty="0">
              <a:effectLst/>
              <a:ea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da-DK" dirty="0"/>
          </a:p>
          <a:p>
            <a:pPr marL="0" indent="0">
              <a:buNone/>
            </a:pPr>
            <a:endParaRPr lang="da-DK" dirty="0"/>
          </a:p>
        </p:txBody>
      </p:sp>
      <p:sp>
        <p:nvSpPr>
          <p:cNvPr id="3" name="Titel 2">
            <a:extLst>
              <a:ext uri="{FF2B5EF4-FFF2-40B4-BE49-F238E27FC236}">
                <a16:creationId xmlns:a16="http://schemas.microsoft.com/office/drawing/2014/main" id="{B1CA080A-0B52-DEE8-F840-3A01505326F5}"/>
              </a:ext>
            </a:extLst>
          </p:cNvPr>
          <p:cNvSpPr>
            <a:spLocks noGrp="1"/>
          </p:cNvSpPr>
          <p:nvPr>
            <p:ph type="title"/>
          </p:nvPr>
        </p:nvSpPr>
        <p:spPr>
          <a:xfrm>
            <a:off x="497542" y="682864"/>
            <a:ext cx="9714767" cy="701731"/>
          </a:xfrm>
        </p:spPr>
        <p:txBody>
          <a:bodyPr/>
          <a:lstStyle/>
          <a:p>
            <a:r>
              <a:rPr lang="da-DK" dirty="0"/>
              <a:t>Visning af resultater i </a:t>
            </a:r>
            <a:r>
              <a:rPr lang="da-DK" dirty="0" err="1"/>
              <a:t>WebPatient</a:t>
            </a:r>
            <a:endParaRPr lang="da-DK" dirty="0"/>
          </a:p>
        </p:txBody>
      </p:sp>
      <p:pic>
        <p:nvPicPr>
          <p:cNvPr id="5" name="Billede 4">
            <a:extLst>
              <a:ext uri="{FF2B5EF4-FFF2-40B4-BE49-F238E27FC236}">
                <a16:creationId xmlns:a16="http://schemas.microsoft.com/office/drawing/2014/main" id="{9DB6F7B6-6128-A236-95EE-94E18CC1A33B}"/>
              </a:ext>
            </a:extLst>
          </p:cNvPr>
          <p:cNvPicPr>
            <a:picLocks noChangeAspect="1"/>
          </p:cNvPicPr>
          <p:nvPr/>
        </p:nvPicPr>
        <p:blipFill>
          <a:blip r:embed="rId2"/>
          <a:stretch>
            <a:fillRect/>
          </a:stretch>
        </p:blipFill>
        <p:spPr>
          <a:xfrm>
            <a:off x="489255" y="3772699"/>
            <a:ext cx="11012437" cy="1895740"/>
          </a:xfrm>
          <a:prstGeom prst="rect">
            <a:avLst/>
          </a:prstGeom>
        </p:spPr>
      </p:pic>
    </p:spTree>
    <p:extLst>
      <p:ext uri="{BB962C8B-B14F-4D97-AF65-F5344CB8AC3E}">
        <p14:creationId xmlns:p14="http://schemas.microsoft.com/office/powerpoint/2010/main" val="1902413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853248C-00D1-A1B7-FA8C-0507BBDEED67}"/>
              </a:ext>
            </a:extLst>
          </p:cNvPr>
          <p:cNvSpPr>
            <a:spLocks noGrp="1"/>
          </p:cNvSpPr>
          <p:nvPr>
            <p:ph type="body" idx="1"/>
          </p:nvPr>
        </p:nvSpPr>
        <p:spPr>
          <a:xfrm>
            <a:off x="497542" y="1803915"/>
            <a:ext cx="11213487" cy="1035151"/>
          </a:xfrm>
        </p:spPr>
        <p:txBody>
          <a:bodyPr/>
          <a:lstStyle/>
          <a:p>
            <a:r>
              <a:rPr lang="da-DK" dirty="0">
                <a:highlight>
                  <a:srgbClr val="FFFF00"/>
                </a:highlight>
              </a:rPr>
              <a:t>Gul</a:t>
            </a:r>
            <a:r>
              <a:rPr lang="da-DK" dirty="0"/>
              <a:t> kræver opmærksomhed og </a:t>
            </a:r>
            <a:r>
              <a:rPr lang="da-DK" dirty="0">
                <a:highlight>
                  <a:srgbClr val="FF0000"/>
                </a:highlight>
              </a:rPr>
              <a:t>Rød</a:t>
            </a:r>
            <a:r>
              <a:rPr lang="da-DK" dirty="0"/>
              <a:t> kræver stor opmærksomhed hos behandleren</a:t>
            </a:r>
          </a:p>
          <a:p>
            <a:r>
              <a:rPr lang="da-DK" dirty="0"/>
              <a:t>Ved at klikke på Info fremkommer hjælpetekst til svaret</a:t>
            </a:r>
          </a:p>
          <a:p>
            <a:pPr marL="0" indent="0">
              <a:buNone/>
            </a:pPr>
            <a:endParaRPr lang="da-DK" dirty="0"/>
          </a:p>
        </p:txBody>
      </p:sp>
      <p:sp>
        <p:nvSpPr>
          <p:cNvPr id="3" name="Titel 2">
            <a:extLst>
              <a:ext uri="{FF2B5EF4-FFF2-40B4-BE49-F238E27FC236}">
                <a16:creationId xmlns:a16="http://schemas.microsoft.com/office/drawing/2014/main" id="{B1CA080A-0B52-DEE8-F840-3A01505326F5}"/>
              </a:ext>
            </a:extLst>
          </p:cNvPr>
          <p:cNvSpPr>
            <a:spLocks noGrp="1"/>
          </p:cNvSpPr>
          <p:nvPr>
            <p:ph type="title"/>
          </p:nvPr>
        </p:nvSpPr>
        <p:spPr>
          <a:xfrm>
            <a:off x="497542" y="682864"/>
            <a:ext cx="9367427" cy="701731"/>
          </a:xfrm>
        </p:spPr>
        <p:txBody>
          <a:bodyPr/>
          <a:lstStyle/>
          <a:p>
            <a:r>
              <a:rPr lang="da-DK" dirty="0"/>
              <a:t>Tolkning af resultater</a:t>
            </a:r>
          </a:p>
        </p:txBody>
      </p:sp>
      <p:pic>
        <p:nvPicPr>
          <p:cNvPr id="6" name="Billede 5">
            <a:extLst>
              <a:ext uri="{FF2B5EF4-FFF2-40B4-BE49-F238E27FC236}">
                <a16:creationId xmlns:a16="http://schemas.microsoft.com/office/drawing/2014/main" id="{C9FB8816-C059-569A-900B-AAD882D55061}"/>
              </a:ext>
            </a:extLst>
          </p:cNvPr>
          <p:cNvPicPr>
            <a:picLocks noChangeAspect="1"/>
          </p:cNvPicPr>
          <p:nvPr/>
        </p:nvPicPr>
        <p:blipFill rotWithShape="1">
          <a:blip r:embed="rId2"/>
          <a:srcRect l="12202" t="-973"/>
          <a:stretch/>
        </p:blipFill>
        <p:spPr>
          <a:xfrm>
            <a:off x="588475" y="2839416"/>
            <a:ext cx="6582422" cy="2731786"/>
          </a:xfrm>
          <a:prstGeom prst="rect">
            <a:avLst/>
          </a:prstGeom>
        </p:spPr>
      </p:pic>
      <p:pic>
        <p:nvPicPr>
          <p:cNvPr id="5" name="Billede 4">
            <a:extLst>
              <a:ext uri="{FF2B5EF4-FFF2-40B4-BE49-F238E27FC236}">
                <a16:creationId xmlns:a16="http://schemas.microsoft.com/office/drawing/2014/main" id="{141B1540-B1BD-C0BC-FF7E-ECC418309400}"/>
              </a:ext>
            </a:extLst>
          </p:cNvPr>
          <p:cNvPicPr>
            <a:picLocks noChangeAspect="1"/>
          </p:cNvPicPr>
          <p:nvPr/>
        </p:nvPicPr>
        <p:blipFill rotWithShape="1">
          <a:blip r:embed="rId3"/>
          <a:srcRect l="21284" b="-180"/>
          <a:stretch/>
        </p:blipFill>
        <p:spPr>
          <a:xfrm>
            <a:off x="7832990" y="2839066"/>
            <a:ext cx="3492895" cy="2733140"/>
          </a:xfrm>
          <a:prstGeom prst="rect">
            <a:avLst/>
          </a:prstGeom>
        </p:spPr>
      </p:pic>
    </p:spTree>
    <p:extLst>
      <p:ext uri="{BB962C8B-B14F-4D97-AF65-F5344CB8AC3E}">
        <p14:creationId xmlns:p14="http://schemas.microsoft.com/office/powerpoint/2010/main" val="50448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1CA080A-0B52-DEE8-F840-3A01505326F5}"/>
              </a:ext>
            </a:extLst>
          </p:cNvPr>
          <p:cNvSpPr>
            <a:spLocks noGrp="1"/>
          </p:cNvSpPr>
          <p:nvPr>
            <p:ph type="title"/>
          </p:nvPr>
        </p:nvSpPr>
        <p:spPr>
          <a:xfrm>
            <a:off x="497542" y="682864"/>
            <a:ext cx="10285135" cy="1311128"/>
          </a:xfrm>
        </p:spPr>
        <p:txBody>
          <a:bodyPr/>
          <a:lstStyle/>
          <a:p>
            <a:r>
              <a:rPr lang="da-DK" dirty="0"/>
              <a:t>Sådan ses den detaljerede besvarelse</a:t>
            </a:r>
          </a:p>
        </p:txBody>
      </p:sp>
      <p:sp>
        <p:nvSpPr>
          <p:cNvPr id="8" name="Pladsholder til tekst 1">
            <a:extLst>
              <a:ext uri="{FF2B5EF4-FFF2-40B4-BE49-F238E27FC236}">
                <a16:creationId xmlns:a16="http://schemas.microsoft.com/office/drawing/2014/main" id="{2F86D291-E4FB-1C66-3FB7-30537D77EAF0}"/>
              </a:ext>
            </a:extLst>
          </p:cNvPr>
          <p:cNvSpPr txBox="1">
            <a:spLocks/>
          </p:cNvSpPr>
          <p:nvPr/>
        </p:nvSpPr>
        <p:spPr>
          <a:xfrm>
            <a:off x="2480648" y="1778165"/>
            <a:ext cx="8962931" cy="1484509"/>
          </a:xfrm>
          <a:prstGeom prst="rect">
            <a:avLst/>
          </a:prstGeom>
        </p:spPr>
        <p:txBody>
          <a:bodyPr vert="horz" wrap="square" lIns="91440" tIns="45720" rIns="91440" bIns="45720" rtlCol="0">
            <a:spAutoFit/>
          </a:bodyPr>
          <a:lstStyle>
            <a:lvl1pPr marL="342900" indent="-342900" algn="l" defTabSz="914400" rtl="0" eaLnBrk="1" latinLnBrk="0" hangingPunct="1">
              <a:lnSpc>
                <a:spcPct val="90000"/>
              </a:lnSpc>
              <a:spcBef>
                <a:spcPts val="1000"/>
              </a:spcBef>
              <a:buClr>
                <a:schemeClr val="accent4"/>
              </a:buClr>
              <a:buFontTx/>
              <a:buBlip>
                <a:blip r:embed="rId2"/>
              </a:buBlip>
              <a:defRPr sz="2200" b="0" i="0" kern="1200">
                <a:solidFill>
                  <a:schemeClr val="tx1"/>
                </a:solidFill>
                <a:latin typeface="Barlow" pitchFamily="2" charset="77"/>
                <a:ea typeface="+mn-ea"/>
                <a:cs typeface="+mn-cs"/>
              </a:defRPr>
            </a:lvl1pPr>
            <a:lvl2pPr marL="457200" indent="0" algn="l" defTabSz="914400" rtl="0" eaLnBrk="1" latinLnBrk="0" hangingPunct="1">
              <a:lnSpc>
                <a:spcPct val="90000"/>
              </a:lnSpc>
              <a:spcBef>
                <a:spcPts val="500"/>
              </a:spcBef>
              <a:buClr>
                <a:schemeClr val="accent4"/>
              </a:buClr>
              <a:buFont typeface="Arial" panose="020B0604020202020204" pitchFamily="34" charset="0"/>
              <a:buNone/>
              <a:defRPr sz="2000" b="0" i="0" kern="1200">
                <a:solidFill>
                  <a:schemeClr val="tx1">
                    <a:tint val="75000"/>
                  </a:schemeClr>
                </a:solidFill>
                <a:latin typeface="Barlow" pitchFamily="2" charset="77"/>
                <a:ea typeface="+mn-ea"/>
                <a:cs typeface="+mn-cs"/>
              </a:defRPr>
            </a:lvl2pPr>
            <a:lvl3pPr marL="914400" indent="0" algn="l" defTabSz="914400" rtl="0" eaLnBrk="1" latinLnBrk="0" hangingPunct="1">
              <a:lnSpc>
                <a:spcPct val="90000"/>
              </a:lnSpc>
              <a:spcBef>
                <a:spcPts val="500"/>
              </a:spcBef>
              <a:buClr>
                <a:schemeClr val="accent4"/>
              </a:buClr>
              <a:buFont typeface="Arial" panose="020B0604020202020204" pitchFamily="34" charset="0"/>
              <a:buNone/>
              <a:defRPr sz="1800" b="0" i="0" kern="1200">
                <a:solidFill>
                  <a:schemeClr val="tx1">
                    <a:tint val="75000"/>
                  </a:schemeClr>
                </a:solidFill>
                <a:latin typeface="Barlow" pitchFamily="2" charset="77"/>
                <a:ea typeface="+mn-ea"/>
                <a:cs typeface="+mn-cs"/>
              </a:defRPr>
            </a:lvl3pPr>
            <a:lvl4pPr marL="1371600" indent="0" algn="l" defTabSz="914400" rtl="0" eaLnBrk="1" latinLnBrk="0" hangingPunct="1">
              <a:lnSpc>
                <a:spcPct val="90000"/>
              </a:lnSpc>
              <a:spcBef>
                <a:spcPts val="500"/>
              </a:spcBef>
              <a:buClr>
                <a:schemeClr val="accent4"/>
              </a:buClr>
              <a:buFont typeface="Arial" panose="020B0604020202020204" pitchFamily="34" charset="0"/>
              <a:buNone/>
              <a:defRPr sz="1600" b="0" i="0" kern="1200">
                <a:solidFill>
                  <a:schemeClr val="tx1">
                    <a:tint val="75000"/>
                  </a:schemeClr>
                </a:solidFill>
                <a:latin typeface="Barlow" pitchFamily="2" charset="77"/>
                <a:ea typeface="+mn-ea"/>
                <a:cs typeface="+mn-cs"/>
              </a:defRPr>
            </a:lvl4pPr>
            <a:lvl5pPr marL="1828800" indent="0" algn="l" defTabSz="914400" rtl="0" eaLnBrk="1" latinLnBrk="0" hangingPunct="1">
              <a:lnSpc>
                <a:spcPct val="90000"/>
              </a:lnSpc>
              <a:spcBef>
                <a:spcPts val="500"/>
              </a:spcBef>
              <a:buClr>
                <a:schemeClr val="accent4"/>
              </a:buClr>
              <a:buFont typeface="Arial" panose="020B0604020202020204" pitchFamily="34" charset="0"/>
              <a:buNone/>
              <a:defRPr sz="1600" b="0" i="0" kern="1200">
                <a:solidFill>
                  <a:schemeClr val="tx1">
                    <a:tint val="75000"/>
                  </a:schemeClr>
                </a:solidFill>
                <a:latin typeface="Barlow"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a-DK" sz="2000" dirty="0">
                <a:latin typeface="+mn-lt"/>
              </a:rPr>
              <a:t>Klikker man på  Vis Data præsenteres alle de svar, som ligger til grund for den aktuelle opsummering</a:t>
            </a:r>
          </a:p>
          <a:p>
            <a:r>
              <a:rPr lang="da-DK" sz="2000" dirty="0">
                <a:latin typeface="+mn-lt"/>
              </a:rPr>
              <a:t>Man kan alternativt se hele patientens besvarelse igennem ved klik på Næste</a:t>
            </a:r>
          </a:p>
          <a:p>
            <a:pPr marL="0" indent="0">
              <a:buFontTx/>
              <a:buNone/>
            </a:pPr>
            <a:endParaRPr lang="da-DK" dirty="0"/>
          </a:p>
        </p:txBody>
      </p:sp>
      <p:pic>
        <p:nvPicPr>
          <p:cNvPr id="10" name="Billede 9">
            <a:extLst>
              <a:ext uri="{FF2B5EF4-FFF2-40B4-BE49-F238E27FC236}">
                <a16:creationId xmlns:a16="http://schemas.microsoft.com/office/drawing/2014/main" id="{9CF10A88-3A94-0F00-FF92-D652F55824D6}"/>
              </a:ext>
            </a:extLst>
          </p:cNvPr>
          <p:cNvPicPr>
            <a:picLocks noChangeAspect="1"/>
          </p:cNvPicPr>
          <p:nvPr/>
        </p:nvPicPr>
        <p:blipFill>
          <a:blip r:embed="rId3"/>
          <a:stretch>
            <a:fillRect/>
          </a:stretch>
        </p:blipFill>
        <p:spPr>
          <a:xfrm>
            <a:off x="578813" y="1792001"/>
            <a:ext cx="1514686" cy="924054"/>
          </a:xfrm>
          <a:prstGeom prst="rect">
            <a:avLst/>
          </a:prstGeom>
        </p:spPr>
      </p:pic>
      <p:pic>
        <p:nvPicPr>
          <p:cNvPr id="4" name="Billede 3">
            <a:extLst>
              <a:ext uri="{FF2B5EF4-FFF2-40B4-BE49-F238E27FC236}">
                <a16:creationId xmlns:a16="http://schemas.microsoft.com/office/drawing/2014/main" id="{D44C3D64-5A1B-81F4-C5E6-1489E93D2046}"/>
              </a:ext>
            </a:extLst>
          </p:cNvPr>
          <p:cNvPicPr>
            <a:picLocks noChangeAspect="1"/>
          </p:cNvPicPr>
          <p:nvPr/>
        </p:nvPicPr>
        <p:blipFill rotWithShape="1">
          <a:blip r:embed="rId4"/>
          <a:srcRect r="2380" b="15576"/>
          <a:stretch/>
        </p:blipFill>
        <p:spPr>
          <a:xfrm>
            <a:off x="578812" y="2959634"/>
            <a:ext cx="6392355" cy="3714014"/>
          </a:xfrm>
          <a:prstGeom prst="rect">
            <a:avLst/>
          </a:prstGeom>
        </p:spPr>
      </p:pic>
      <p:sp>
        <p:nvSpPr>
          <p:cNvPr id="5" name="Ellipse 4">
            <a:extLst>
              <a:ext uri="{FF2B5EF4-FFF2-40B4-BE49-F238E27FC236}">
                <a16:creationId xmlns:a16="http://schemas.microsoft.com/office/drawing/2014/main" id="{12DA1670-595F-E9AD-32A4-E4A66A79454D}"/>
              </a:ext>
            </a:extLst>
          </p:cNvPr>
          <p:cNvSpPr/>
          <p:nvPr/>
        </p:nvSpPr>
        <p:spPr>
          <a:xfrm>
            <a:off x="6208017" y="2915823"/>
            <a:ext cx="926114" cy="522437"/>
          </a:xfrm>
          <a:prstGeom prst="ellipse">
            <a:avLst/>
          </a:prstGeom>
          <a:noFill/>
          <a:ln w="381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664624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853248C-00D1-A1B7-FA8C-0507BBDEED67}"/>
              </a:ext>
            </a:extLst>
          </p:cNvPr>
          <p:cNvSpPr>
            <a:spLocks noGrp="1"/>
          </p:cNvSpPr>
          <p:nvPr>
            <p:ph type="body" idx="1"/>
          </p:nvPr>
        </p:nvSpPr>
        <p:spPr>
          <a:xfrm>
            <a:off x="6826313" y="1611093"/>
            <a:ext cx="4979405" cy="4885440"/>
          </a:xfrm>
        </p:spPr>
        <p:txBody>
          <a:bodyPr/>
          <a:lstStyle/>
          <a:p>
            <a:r>
              <a:rPr lang="da-DK" sz="1800" dirty="0"/>
              <a:t>Alle opsummerede værdier vises i laboratoriedelen i journalsystemet</a:t>
            </a:r>
          </a:p>
          <a:p>
            <a:r>
              <a:rPr lang="da-DK" sz="1800" dirty="0"/>
              <a:t>Ved spørgsmål:1= ja, 0= nej</a:t>
            </a:r>
          </a:p>
          <a:p>
            <a:r>
              <a:rPr lang="da-DK" sz="1800" dirty="0"/>
              <a:t>Obs: lab kan kun vise normal/ikke normal. Det som markeres gult og rødt i Web-Patient vil i lab vises som udenfor referenceområdet</a:t>
            </a:r>
          </a:p>
          <a:p>
            <a:r>
              <a:rPr lang="da-DK" sz="1800" dirty="0"/>
              <a:t>Afhængig af lægesystemet vil der være mulighed for at se yderligere kommentar til svaret </a:t>
            </a:r>
          </a:p>
          <a:p>
            <a:pPr marL="0" indent="0">
              <a:buNone/>
            </a:pPr>
            <a:endParaRPr lang="da-DK" dirty="0">
              <a:solidFill>
                <a:srgbClr val="FF0000"/>
              </a:solidFill>
              <a:ea typeface="Times New Roman" panose="02020603050405020304" pitchFamily="18" charset="0"/>
              <a:cs typeface="Times New Roman" panose="02020603050405020304" pitchFamily="18" charset="0"/>
            </a:endParaRPr>
          </a:p>
          <a:p>
            <a:pPr marL="0" indent="0">
              <a:buNone/>
            </a:pPr>
            <a:endParaRPr lang="da-DK" dirty="0">
              <a:effectLst/>
              <a:ea typeface="Times New Roman" panose="02020603050405020304" pitchFamily="18" charset="0"/>
              <a:cs typeface="Times New Roman" panose="02020603050405020304" pitchFamily="18" charset="0"/>
            </a:endParaRPr>
          </a:p>
          <a:p>
            <a:endParaRPr lang="da-DK" dirty="0">
              <a:effectLst/>
              <a:ea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da-DK" dirty="0"/>
          </a:p>
          <a:p>
            <a:pPr marL="0" indent="0">
              <a:buNone/>
            </a:pPr>
            <a:endParaRPr lang="da-DK" dirty="0"/>
          </a:p>
        </p:txBody>
      </p:sp>
      <p:sp>
        <p:nvSpPr>
          <p:cNvPr id="3" name="Titel 2">
            <a:extLst>
              <a:ext uri="{FF2B5EF4-FFF2-40B4-BE49-F238E27FC236}">
                <a16:creationId xmlns:a16="http://schemas.microsoft.com/office/drawing/2014/main" id="{B1CA080A-0B52-DEE8-F840-3A01505326F5}"/>
              </a:ext>
            </a:extLst>
          </p:cNvPr>
          <p:cNvSpPr>
            <a:spLocks noGrp="1"/>
          </p:cNvSpPr>
          <p:nvPr>
            <p:ph type="title"/>
          </p:nvPr>
        </p:nvSpPr>
        <p:spPr>
          <a:xfrm>
            <a:off x="497542" y="682864"/>
            <a:ext cx="9714767" cy="701731"/>
          </a:xfrm>
        </p:spPr>
        <p:txBody>
          <a:bodyPr/>
          <a:lstStyle/>
          <a:p>
            <a:r>
              <a:rPr lang="da-DK" dirty="0"/>
              <a:t>Visning af resultater i lab-delen</a:t>
            </a:r>
          </a:p>
        </p:txBody>
      </p:sp>
      <p:pic>
        <p:nvPicPr>
          <p:cNvPr id="6" name="Billede 5" descr="Et billede, der indeholder tekst, skærmbillede, nummer/tal, display/skærm/fremvisning&#10;&#10;Automatisk genereret beskrivelse">
            <a:extLst>
              <a:ext uri="{FF2B5EF4-FFF2-40B4-BE49-F238E27FC236}">
                <a16:creationId xmlns:a16="http://schemas.microsoft.com/office/drawing/2014/main" id="{3D920DEC-A683-3114-BC5A-2F4CAD77F412}"/>
              </a:ext>
            </a:extLst>
          </p:cNvPr>
          <p:cNvPicPr>
            <a:picLocks noChangeAspect="1"/>
          </p:cNvPicPr>
          <p:nvPr/>
        </p:nvPicPr>
        <p:blipFill>
          <a:blip r:embed="rId2"/>
          <a:stretch>
            <a:fillRect/>
          </a:stretch>
        </p:blipFill>
        <p:spPr>
          <a:xfrm>
            <a:off x="497542" y="1587791"/>
            <a:ext cx="5843883" cy="3445350"/>
          </a:xfrm>
          <a:prstGeom prst="rect">
            <a:avLst/>
          </a:prstGeom>
        </p:spPr>
      </p:pic>
      <p:pic>
        <p:nvPicPr>
          <p:cNvPr id="8" name="Billede 7">
            <a:extLst>
              <a:ext uri="{FF2B5EF4-FFF2-40B4-BE49-F238E27FC236}">
                <a16:creationId xmlns:a16="http://schemas.microsoft.com/office/drawing/2014/main" id="{FA862970-0205-4802-DF1C-A6A5956B7312}"/>
              </a:ext>
            </a:extLst>
          </p:cNvPr>
          <p:cNvPicPr>
            <a:picLocks noChangeAspect="1"/>
          </p:cNvPicPr>
          <p:nvPr/>
        </p:nvPicPr>
        <p:blipFill>
          <a:blip r:embed="rId3"/>
          <a:stretch>
            <a:fillRect/>
          </a:stretch>
        </p:blipFill>
        <p:spPr>
          <a:xfrm>
            <a:off x="2319917" y="4617267"/>
            <a:ext cx="9593648" cy="1082561"/>
          </a:xfrm>
          <a:prstGeom prst="rect">
            <a:avLst/>
          </a:prstGeom>
        </p:spPr>
      </p:pic>
    </p:spTree>
    <p:extLst>
      <p:ext uri="{BB962C8B-B14F-4D97-AF65-F5344CB8AC3E}">
        <p14:creationId xmlns:p14="http://schemas.microsoft.com/office/powerpoint/2010/main" val="3503740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853248C-00D1-A1B7-FA8C-0507BBDEED67}"/>
              </a:ext>
            </a:extLst>
          </p:cNvPr>
          <p:cNvSpPr>
            <a:spLocks noGrp="1"/>
          </p:cNvSpPr>
          <p:nvPr>
            <p:ph sz="half" idx="1"/>
          </p:nvPr>
        </p:nvSpPr>
        <p:spPr>
          <a:xfrm>
            <a:off x="6554709" y="1809354"/>
            <a:ext cx="4581053" cy="2609945"/>
          </a:xfrm>
        </p:spPr>
        <p:txBody>
          <a:bodyPr wrap="square">
            <a:normAutofit/>
          </a:bodyPr>
          <a:lstStyle/>
          <a:p>
            <a:r>
              <a:rPr lang="da-DK" dirty="0"/>
              <a:t>Der sendes en pdf-fil til journalen, når patienten har besvaret et skema</a:t>
            </a:r>
            <a:br>
              <a:rPr lang="da-DK" dirty="0"/>
            </a:br>
            <a:endParaRPr lang="da-DK" dirty="0"/>
          </a:p>
          <a:p>
            <a:r>
              <a:rPr lang="da-DK" dirty="0"/>
              <a:t>Den viser opsummeringen på de seneste skemaer og alle svar på det aktuelle skema</a:t>
            </a:r>
          </a:p>
          <a:p>
            <a:pPr marL="0" indent="0">
              <a:buNone/>
            </a:pPr>
            <a:endParaRPr lang="da-DK" dirty="0"/>
          </a:p>
          <a:p>
            <a:pPr marL="0" indent="0">
              <a:buNone/>
            </a:pPr>
            <a:endParaRPr lang="da-DK" dirty="0">
              <a:effectLst/>
            </a:endParaRPr>
          </a:p>
          <a:p>
            <a:endParaRPr lang="da-DK" dirty="0">
              <a:effectLst/>
            </a:endParaRPr>
          </a:p>
          <a:p>
            <a:pPr marL="0" indent="0">
              <a:buFont typeface="Wingdings" panose="05000000000000000000" pitchFamily="2" charset="2"/>
              <a:buNone/>
            </a:pPr>
            <a:endParaRPr lang="da-DK" dirty="0"/>
          </a:p>
          <a:p>
            <a:pPr marL="0" indent="0">
              <a:buNone/>
            </a:pPr>
            <a:endParaRPr lang="da-DK" dirty="0"/>
          </a:p>
        </p:txBody>
      </p:sp>
      <p:sp>
        <p:nvSpPr>
          <p:cNvPr id="3" name="Titel 2">
            <a:extLst>
              <a:ext uri="{FF2B5EF4-FFF2-40B4-BE49-F238E27FC236}">
                <a16:creationId xmlns:a16="http://schemas.microsoft.com/office/drawing/2014/main" id="{B1CA080A-0B52-DEE8-F840-3A01505326F5}"/>
              </a:ext>
            </a:extLst>
          </p:cNvPr>
          <p:cNvSpPr>
            <a:spLocks noGrp="1"/>
          </p:cNvSpPr>
          <p:nvPr>
            <p:ph type="title"/>
          </p:nvPr>
        </p:nvSpPr>
        <p:spPr>
          <a:xfrm>
            <a:off x="497542" y="682864"/>
            <a:ext cx="8076007" cy="1325563"/>
          </a:xfrm>
        </p:spPr>
        <p:txBody>
          <a:bodyPr anchor="t">
            <a:normAutofit/>
          </a:bodyPr>
          <a:lstStyle/>
          <a:p>
            <a:r>
              <a:rPr lang="da-DK" dirty="0"/>
              <a:t>Visning af resultater i pdf-fil</a:t>
            </a:r>
          </a:p>
        </p:txBody>
      </p:sp>
      <p:pic>
        <p:nvPicPr>
          <p:cNvPr id="7" name="Billede 6">
            <a:extLst>
              <a:ext uri="{FF2B5EF4-FFF2-40B4-BE49-F238E27FC236}">
                <a16:creationId xmlns:a16="http://schemas.microsoft.com/office/drawing/2014/main" id="{3F46BBD9-61B1-55CE-0D6D-991AB6EFCBBF}"/>
              </a:ext>
            </a:extLst>
          </p:cNvPr>
          <p:cNvPicPr>
            <a:picLocks noChangeAspect="1"/>
          </p:cNvPicPr>
          <p:nvPr/>
        </p:nvPicPr>
        <p:blipFill rotWithShape="1">
          <a:blip r:embed="rId2"/>
          <a:srcRect l="6544" t="285" r="7617" b="48802"/>
          <a:stretch/>
        </p:blipFill>
        <p:spPr>
          <a:xfrm>
            <a:off x="606340" y="1809354"/>
            <a:ext cx="4934381" cy="1929326"/>
          </a:xfrm>
          <a:prstGeom prst="rect">
            <a:avLst/>
          </a:prstGeom>
        </p:spPr>
      </p:pic>
      <p:pic>
        <p:nvPicPr>
          <p:cNvPr id="9" name="Billede 8">
            <a:extLst>
              <a:ext uri="{FF2B5EF4-FFF2-40B4-BE49-F238E27FC236}">
                <a16:creationId xmlns:a16="http://schemas.microsoft.com/office/drawing/2014/main" id="{632C9BEC-329B-82B1-04DD-9E7CB5921488}"/>
              </a:ext>
            </a:extLst>
          </p:cNvPr>
          <p:cNvPicPr>
            <a:picLocks noChangeAspect="1"/>
          </p:cNvPicPr>
          <p:nvPr/>
        </p:nvPicPr>
        <p:blipFill rotWithShape="1">
          <a:blip r:embed="rId3"/>
          <a:srcRect l="759" r="1" b="18154"/>
          <a:stretch/>
        </p:blipFill>
        <p:spPr>
          <a:xfrm>
            <a:off x="586339" y="3738680"/>
            <a:ext cx="4954382" cy="2916877"/>
          </a:xfrm>
          <a:prstGeom prst="rect">
            <a:avLst/>
          </a:prstGeom>
        </p:spPr>
      </p:pic>
    </p:spTree>
    <p:extLst>
      <p:ext uri="{BB962C8B-B14F-4D97-AF65-F5344CB8AC3E}">
        <p14:creationId xmlns:p14="http://schemas.microsoft.com/office/powerpoint/2010/main" val="207621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dsholder til indhold 14" title="Diagram">
            <a:extLst>
              <a:ext uri="{FF2B5EF4-FFF2-40B4-BE49-F238E27FC236}">
                <a16:creationId xmlns:a16="http://schemas.microsoft.com/office/drawing/2014/main" id="{4BC95CDE-801C-1802-EBFA-7B708087D8C5}"/>
              </a:ext>
            </a:extLst>
          </p:cNvPr>
          <p:cNvGraphicFramePr>
            <a:graphicFrameLocks/>
          </p:cNvGraphicFramePr>
          <p:nvPr/>
        </p:nvGraphicFramePr>
        <p:xfrm>
          <a:off x="781050" y="1672672"/>
          <a:ext cx="5230451" cy="4527095"/>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el 2">
            <a:extLst>
              <a:ext uri="{FF2B5EF4-FFF2-40B4-BE49-F238E27FC236}">
                <a16:creationId xmlns:a16="http://schemas.microsoft.com/office/drawing/2014/main" id="{370406C7-D6CC-6B66-3EE2-5EA3227B7391}"/>
              </a:ext>
            </a:extLst>
          </p:cNvPr>
          <p:cNvSpPr txBox="1">
            <a:spLocks/>
          </p:cNvSpPr>
          <p:nvPr/>
        </p:nvSpPr>
        <p:spPr>
          <a:xfrm>
            <a:off x="539750" y="658233"/>
            <a:ext cx="11084900" cy="70173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lbert Sans Black" pitchFamily="2" charset="77"/>
                <a:ea typeface="+mj-ea"/>
                <a:cs typeface="+mj-cs"/>
              </a:defRPr>
            </a:lvl1pPr>
          </a:lstStyle>
          <a:p>
            <a:r>
              <a:rPr lang="da-DK" dirty="0">
                <a:latin typeface="+mn-lt"/>
              </a:rPr>
              <a:t>Evaluering fra piloten – sundhedsfaglige</a:t>
            </a:r>
          </a:p>
        </p:txBody>
      </p:sp>
      <p:sp>
        <p:nvSpPr>
          <p:cNvPr id="2" name="Taleboble: oval 1">
            <a:extLst>
              <a:ext uri="{FF2B5EF4-FFF2-40B4-BE49-F238E27FC236}">
                <a16:creationId xmlns:a16="http://schemas.microsoft.com/office/drawing/2014/main" id="{E786DA62-BBE5-F4B1-45FC-B315F32B049A}"/>
              </a:ext>
            </a:extLst>
          </p:cNvPr>
          <p:cNvSpPr/>
          <p:nvPr/>
        </p:nvSpPr>
        <p:spPr>
          <a:xfrm>
            <a:off x="7139464" y="1560791"/>
            <a:ext cx="4271486" cy="2368107"/>
          </a:xfrm>
          <a:prstGeom prst="wedgeEllipseCallout">
            <a:avLst>
              <a:gd name="adj1" fmla="val 59651"/>
              <a:gd name="adj2" fmla="val -2101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i="1" dirty="0"/>
              <a:t>”Jeg er blevet meget positivt overrasket, fordi man netop kommer omkring de vigtige emner, mens patienten er der. Jeg havde nok den der holdning, vi ser altså det hele menneske allerede, men nu er det jo lidt mere struktureret.” (Læge)</a:t>
            </a:r>
            <a:endParaRPr lang="da-DK" i="1" dirty="0"/>
          </a:p>
        </p:txBody>
      </p:sp>
      <p:sp>
        <p:nvSpPr>
          <p:cNvPr id="3" name="Taleboble: oval 2">
            <a:extLst>
              <a:ext uri="{FF2B5EF4-FFF2-40B4-BE49-F238E27FC236}">
                <a16:creationId xmlns:a16="http://schemas.microsoft.com/office/drawing/2014/main" id="{EAB545A3-AA39-F417-EDC0-6FF2BA66AF04}"/>
              </a:ext>
            </a:extLst>
          </p:cNvPr>
          <p:cNvSpPr/>
          <p:nvPr/>
        </p:nvSpPr>
        <p:spPr>
          <a:xfrm>
            <a:off x="6415891" y="3936219"/>
            <a:ext cx="3816424" cy="2448272"/>
          </a:xfrm>
          <a:prstGeom prst="wedgeEllipseCallout">
            <a:avLst>
              <a:gd name="adj1" fmla="val -49212"/>
              <a:gd name="adj2" fmla="val -5428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i="1" dirty="0"/>
              <a:t>”Før kom jeg aldrig ind på depression, men så blev den markeret med rød og så blev jeg nødt til at handle på den. Og det samme med hjerte-kar.” (Læge)</a:t>
            </a:r>
          </a:p>
        </p:txBody>
      </p:sp>
    </p:spTree>
    <p:extLst>
      <p:ext uri="{BB962C8B-B14F-4D97-AF65-F5344CB8AC3E}">
        <p14:creationId xmlns:p14="http://schemas.microsoft.com/office/powerpoint/2010/main" val="435742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dsholder til tekst 14">
            <a:extLst>
              <a:ext uri="{FF2B5EF4-FFF2-40B4-BE49-F238E27FC236}">
                <a16:creationId xmlns:a16="http://schemas.microsoft.com/office/drawing/2014/main" id="{6D50E08F-15C1-7FDB-CD03-2C6585084F9A}"/>
              </a:ext>
            </a:extLst>
          </p:cNvPr>
          <p:cNvSpPr>
            <a:spLocks noGrp="1"/>
          </p:cNvSpPr>
          <p:nvPr>
            <p:ph type="body" idx="1"/>
          </p:nvPr>
        </p:nvSpPr>
        <p:spPr>
          <a:xfrm>
            <a:off x="497541" y="1795610"/>
            <a:ext cx="3600000" cy="397032"/>
          </a:xfrm>
        </p:spPr>
        <p:txBody>
          <a:bodyPr/>
          <a:lstStyle/>
          <a:p>
            <a:r>
              <a:rPr lang="da-DK" dirty="0"/>
              <a:t>NOVAX</a:t>
            </a:r>
          </a:p>
        </p:txBody>
      </p:sp>
      <p:sp>
        <p:nvSpPr>
          <p:cNvPr id="14" name="Titel 13">
            <a:extLst>
              <a:ext uri="{FF2B5EF4-FFF2-40B4-BE49-F238E27FC236}">
                <a16:creationId xmlns:a16="http://schemas.microsoft.com/office/drawing/2014/main" id="{D27DFE37-B8FF-3434-F0D8-7352C7C3B558}"/>
              </a:ext>
            </a:extLst>
          </p:cNvPr>
          <p:cNvSpPr>
            <a:spLocks noGrp="1"/>
          </p:cNvSpPr>
          <p:nvPr>
            <p:ph type="title"/>
          </p:nvPr>
        </p:nvSpPr>
        <p:spPr>
          <a:xfrm>
            <a:off x="497542" y="682864"/>
            <a:ext cx="9271147" cy="1001081"/>
          </a:xfrm>
        </p:spPr>
        <p:txBody>
          <a:bodyPr/>
          <a:lstStyle/>
          <a:p>
            <a:r>
              <a:rPr lang="da-DK" dirty="0"/>
              <a:t>Sådan finder du pdf-fil med svar </a:t>
            </a:r>
          </a:p>
        </p:txBody>
      </p:sp>
      <p:sp>
        <p:nvSpPr>
          <p:cNvPr id="17" name="Pladsholder til tekst 16">
            <a:extLst>
              <a:ext uri="{FF2B5EF4-FFF2-40B4-BE49-F238E27FC236}">
                <a16:creationId xmlns:a16="http://schemas.microsoft.com/office/drawing/2014/main" id="{320A40C4-5826-283C-7AD0-FD5A0F3B4138}"/>
              </a:ext>
            </a:extLst>
          </p:cNvPr>
          <p:cNvSpPr>
            <a:spLocks noGrp="1"/>
          </p:cNvSpPr>
          <p:nvPr>
            <p:ph type="body" idx="15"/>
          </p:nvPr>
        </p:nvSpPr>
        <p:spPr>
          <a:xfrm>
            <a:off x="4097541" y="1835160"/>
            <a:ext cx="3600000" cy="397032"/>
          </a:xfrm>
        </p:spPr>
        <p:txBody>
          <a:bodyPr/>
          <a:lstStyle/>
          <a:p>
            <a:r>
              <a:rPr lang="da-DK" dirty="0"/>
              <a:t>EG CLINEA</a:t>
            </a:r>
          </a:p>
        </p:txBody>
      </p:sp>
      <p:sp>
        <p:nvSpPr>
          <p:cNvPr id="19" name="Pladsholder til tekst 18">
            <a:extLst>
              <a:ext uri="{FF2B5EF4-FFF2-40B4-BE49-F238E27FC236}">
                <a16:creationId xmlns:a16="http://schemas.microsoft.com/office/drawing/2014/main" id="{8D4D66AE-4E65-CAC7-8976-AE1533D51970}"/>
              </a:ext>
            </a:extLst>
          </p:cNvPr>
          <p:cNvSpPr>
            <a:spLocks noGrp="1"/>
          </p:cNvSpPr>
          <p:nvPr>
            <p:ph type="body" idx="17"/>
          </p:nvPr>
        </p:nvSpPr>
        <p:spPr>
          <a:xfrm>
            <a:off x="7803827" y="1834347"/>
            <a:ext cx="3600000" cy="397032"/>
          </a:xfrm>
        </p:spPr>
        <p:txBody>
          <a:bodyPr/>
          <a:lstStyle/>
          <a:p>
            <a:r>
              <a:rPr lang="da-DK" dirty="0"/>
              <a:t>WIN PLC/A-DATA</a:t>
            </a:r>
          </a:p>
        </p:txBody>
      </p:sp>
      <p:pic>
        <p:nvPicPr>
          <p:cNvPr id="2" name="Billede 1">
            <a:extLst>
              <a:ext uri="{FF2B5EF4-FFF2-40B4-BE49-F238E27FC236}">
                <a16:creationId xmlns:a16="http://schemas.microsoft.com/office/drawing/2014/main" id="{CE999352-F1AF-578D-3A39-5C48BDC79784}"/>
              </a:ext>
            </a:extLst>
          </p:cNvPr>
          <p:cNvPicPr>
            <a:picLocks noChangeAspect="1"/>
          </p:cNvPicPr>
          <p:nvPr/>
        </p:nvPicPr>
        <p:blipFill rotWithShape="1">
          <a:blip r:embed="rId2"/>
          <a:srcRect l="337" t="-909" r="71337" b="58040"/>
          <a:stretch/>
        </p:blipFill>
        <p:spPr>
          <a:xfrm>
            <a:off x="4109871" y="2346204"/>
            <a:ext cx="3015205" cy="2566723"/>
          </a:xfrm>
          <a:prstGeom prst="roundRect">
            <a:avLst>
              <a:gd name="adj" fmla="val 3609"/>
            </a:avLst>
          </a:prstGeom>
          <a:noFill/>
        </p:spPr>
      </p:pic>
      <p:sp>
        <p:nvSpPr>
          <p:cNvPr id="5" name="Pladsholder til tekst 1">
            <a:extLst>
              <a:ext uri="{FF2B5EF4-FFF2-40B4-BE49-F238E27FC236}">
                <a16:creationId xmlns:a16="http://schemas.microsoft.com/office/drawing/2014/main" id="{538B2F88-6AC5-77A7-2600-FE533DA8D7E3}"/>
              </a:ext>
            </a:extLst>
          </p:cNvPr>
          <p:cNvSpPr txBox="1">
            <a:spLocks/>
          </p:cNvSpPr>
          <p:nvPr/>
        </p:nvSpPr>
        <p:spPr>
          <a:xfrm>
            <a:off x="4295999" y="5111612"/>
            <a:ext cx="5111053" cy="2054825"/>
          </a:xfrm>
          <a:prstGeom prst="rect">
            <a:avLst/>
          </a:prstGeom>
        </p:spPr>
        <p:txBody>
          <a:bodyPr/>
          <a:lstStyle>
            <a:lvl1pPr marL="228600" indent="-228600" algn="l" defTabSz="914400" rtl="0" eaLnBrk="1" latinLnBrk="0" hangingPunct="1">
              <a:lnSpc>
                <a:spcPct val="90000"/>
              </a:lnSpc>
              <a:spcBef>
                <a:spcPts val="1000"/>
              </a:spcBef>
              <a:buClr>
                <a:schemeClr val="accent4"/>
              </a:buClr>
              <a:buFontTx/>
              <a:buBlip>
                <a:blip r:embed="rId3"/>
              </a:buBlip>
              <a:defRPr sz="28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solidFill>
                  <a:srgbClr val="000000"/>
                </a:solidFill>
                <a:latin typeface="+mn-lt"/>
                <a:ea typeface="Times New Roman" panose="02020603050405020304" pitchFamily="18" charset="0"/>
                <a:cs typeface="Calibri" panose="020F0502020204030204" pitchFamily="34" charset="0"/>
              </a:rPr>
              <a:t>Klik på Modulet Media </a:t>
            </a:r>
          </a:p>
          <a:p>
            <a:r>
              <a:rPr lang="da-DK" sz="2000" dirty="0">
                <a:solidFill>
                  <a:srgbClr val="000000"/>
                </a:solidFill>
                <a:latin typeface="+mn-lt"/>
                <a:ea typeface="Times New Roman" panose="02020603050405020304" pitchFamily="18" charset="0"/>
                <a:cs typeface="Calibri" panose="020F0502020204030204" pitchFamily="34" charset="0"/>
              </a:rPr>
              <a:t>Vælg fanen Dokumenter</a:t>
            </a:r>
          </a:p>
          <a:p>
            <a:r>
              <a:rPr lang="da-DK" sz="2000" dirty="0">
                <a:solidFill>
                  <a:srgbClr val="000000"/>
                </a:solidFill>
                <a:latin typeface="+mn-lt"/>
                <a:ea typeface="Times New Roman" panose="02020603050405020304" pitchFamily="18" charset="0"/>
                <a:cs typeface="Calibri" panose="020F0502020204030204" pitchFamily="34" charset="0"/>
              </a:rPr>
              <a:t>Åben pdf-filen Fra Beskeder</a:t>
            </a:r>
            <a:endParaRPr lang="da-DK" dirty="0">
              <a:latin typeface="+mn-lt"/>
            </a:endParaRPr>
          </a:p>
        </p:txBody>
      </p:sp>
      <p:sp>
        <p:nvSpPr>
          <p:cNvPr id="8" name="Pladsholder til tekst 1">
            <a:extLst>
              <a:ext uri="{FF2B5EF4-FFF2-40B4-BE49-F238E27FC236}">
                <a16:creationId xmlns:a16="http://schemas.microsoft.com/office/drawing/2014/main" id="{8808C683-7257-82A9-7F05-D79F5B24BAD7}"/>
              </a:ext>
            </a:extLst>
          </p:cNvPr>
          <p:cNvSpPr txBox="1">
            <a:spLocks/>
          </p:cNvSpPr>
          <p:nvPr/>
        </p:nvSpPr>
        <p:spPr>
          <a:xfrm>
            <a:off x="7968689" y="5019651"/>
            <a:ext cx="4223311" cy="1278789"/>
          </a:xfrm>
          <a:prstGeom prst="rect">
            <a:avLst/>
          </a:prstGeom>
        </p:spPr>
        <p:txBody>
          <a:bodyPr/>
          <a:lstStyle>
            <a:lvl1pPr marL="228600" indent="-228600" algn="l" defTabSz="914400" rtl="0" eaLnBrk="1" latinLnBrk="0" hangingPunct="1">
              <a:lnSpc>
                <a:spcPct val="90000"/>
              </a:lnSpc>
              <a:spcBef>
                <a:spcPts val="1000"/>
              </a:spcBef>
              <a:buClr>
                <a:schemeClr val="accent4"/>
              </a:buClr>
              <a:buFontTx/>
              <a:buBlip>
                <a:blip r:embed="rId3"/>
              </a:buBlip>
              <a:defRPr sz="28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solidFill>
                  <a:srgbClr val="000000"/>
                </a:solidFill>
                <a:latin typeface="+mn-lt"/>
                <a:ea typeface="Times New Roman" panose="02020603050405020304" pitchFamily="18" charset="0"/>
                <a:cs typeface="Calibri" panose="020F0502020204030204" pitchFamily="34" charset="0"/>
              </a:rPr>
              <a:t>Filen er vedhæftet i lab-visningen</a:t>
            </a:r>
          </a:p>
          <a:p>
            <a:r>
              <a:rPr lang="da-DK" sz="2000" dirty="0">
                <a:solidFill>
                  <a:srgbClr val="000000"/>
                </a:solidFill>
                <a:latin typeface="+mn-lt"/>
                <a:ea typeface="Times New Roman" panose="02020603050405020304" pitchFamily="18" charset="0"/>
                <a:cs typeface="Calibri" panose="020F0502020204030204" pitchFamily="34" charset="0"/>
              </a:rPr>
              <a:t>Klik på </a:t>
            </a:r>
            <a:r>
              <a:rPr lang="da-DK" sz="2000" b="1" dirty="0">
                <a:solidFill>
                  <a:schemeClr val="accent2">
                    <a:lumMod val="50000"/>
                    <a:lumOff val="50000"/>
                  </a:schemeClr>
                </a:solidFill>
                <a:latin typeface="+mn-lt"/>
                <a:ea typeface="Times New Roman" panose="02020603050405020304" pitchFamily="18" charset="0"/>
                <a:cs typeface="Calibri" panose="020F0502020204030204" pitchFamily="34" charset="0"/>
              </a:rPr>
              <a:t>!</a:t>
            </a:r>
            <a:r>
              <a:rPr lang="da-DK" sz="2000" dirty="0">
                <a:solidFill>
                  <a:srgbClr val="000000"/>
                </a:solidFill>
                <a:latin typeface="+mn-lt"/>
                <a:ea typeface="Times New Roman" panose="02020603050405020304" pitchFamily="18" charset="0"/>
                <a:cs typeface="Calibri" panose="020F0502020204030204" pitchFamily="34" charset="0"/>
              </a:rPr>
              <a:t> </a:t>
            </a:r>
            <a:r>
              <a:rPr lang="da-DK" sz="2000" dirty="0">
                <a:solidFill>
                  <a:srgbClr val="0D364E"/>
                </a:solidFill>
                <a:latin typeface="+mn-lt"/>
                <a:ea typeface="Times New Roman" panose="02020603050405020304" pitchFamily="18" charset="0"/>
                <a:cs typeface="Calibri" panose="020F0502020204030204" pitchFamily="34" charset="0"/>
              </a:rPr>
              <a:t>ud for den første analyse</a:t>
            </a:r>
            <a:endParaRPr lang="da-DK" sz="2000" dirty="0">
              <a:solidFill>
                <a:srgbClr val="000000"/>
              </a:solidFill>
              <a:latin typeface="+mn-lt"/>
              <a:ea typeface="Times New Roman" panose="02020603050405020304" pitchFamily="18" charset="0"/>
              <a:cs typeface="Calibri" panose="020F0502020204030204" pitchFamily="34" charset="0"/>
            </a:endParaRPr>
          </a:p>
        </p:txBody>
      </p:sp>
      <p:pic>
        <p:nvPicPr>
          <p:cNvPr id="9" name="Billede 8">
            <a:extLst>
              <a:ext uri="{FF2B5EF4-FFF2-40B4-BE49-F238E27FC236}">
                <a16:creationId xmlns:a16="http://schemas.microsoft.com/office/drawing/2014/main" id="{4A725D61-8694-A7E0-3849-B40EFDDDF932}"/>
              </a:ext>
            </a:extLst>
          </p:cNvPr>
          <p:cNvPicPr>
            <a:picLocks noChangeAspect="1"/>
          </p:cNvPicPr>
          <p:nvPr/>
        </p:nvPicPr>
        <p:blipFill>
          <a:blip r:embed="rId4"/>
          <a:stretch>
            <a:fillRect/>
          </a:stretch>
        </p:blipFill>
        <p:spPr>
          <a:xfrm>
            <a:off x="7968689" y="2430064"/>
            <a:ext cx="3600000" cy="1174516"/>
          </a:xfrm>
          <a:prstGeom prst="rect">
            <a:avLst/>
          </a:prstGeom>
        </p:spPr>
      </p:pic>
      <p:sp>
        <p:nvSpPr>
          <p:cNvPr id="10" name="Ellipse 9">
            <a:extLst>
              <a:ext uri="{FF2B5EF4-FFF2-40B4-BE49-F238E27FC236}">
                <a16:creationId xmlns:a16="http://schemas.microsoft.com/office/drawing/2014/main" id="{D0EB5D08-3986-207E-9647-A7129074E038}"/>
              </a:ext>
            </a:extLst>
          </p:cNvPr>
          <p:cNvSpPr/>
          <p:nvPr/>
        </p:nvSpPr>
        <p:spPr>
          <a:xfrm>
            <a:off x="7968689" y="2626379"/>
            <a:ext cx="2864694" cy="516213"/>
          </a:xfrm>
          <a:prstGeom prst="ellipse">
            <a:avLst/>
          </a:prstGeom>
          <a:noFill/>
          <a:ln w="38100" cap="flat" cmpd="sng" algn="ctr">
            <a:solidFill>
              <a:srgbClr val="C8225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21" name="Pladsholder til tekst 1">
            <a:extLst>
              <a:ext uri="{FF2B5EF4-FFF2-40B4-BE49-F238E27FC236}">
                <a16:creationId xmlns:a16="http://schemas.microsoft.com/office/drawing/2014/main" id="{399E8BC9-DEC2-BE45-BC67-03667C1E2492}"/>
              </a:ext>
            </a:extLst>
          </p:cNvPr>
          <p:cNvSpPr txBox="1">
            <a:spLocks/>
          </p:cNvSpPr>
          <p:nvPr/>
        </p:nvSpPr>
        <p:spPr>
          <a:xfrm>
            <a:off x="497541" y="5147723"/>
            <a:ext cx="3504091" cy="1253077"/>
          </a:xfrm>
          <a:prstGeom prst="rect">
            <a:avLst/>
          </a:prstGeom>
        </p:spPr>
        <p:txBody>
          <a:bodyPr/>
          <a:lstStyle>
            <a:lvl1pPr marL="228600" indent="-228600" algn="l" defTabSz="914400" rtl="0" eaLnBrk="1" latinLnBrk="0" hangingPunct="1">
              <a:lnSpc>
                <a:spcPct val="90000"/>
              </a:lnSpc>
              <a:spcBef>
                <a:spcPts val="1000"/>
              </a:spcBef>
              <a:buClr>
                <a:schemeClr val="accent4"/>
              </a:buClr>
              <a:buFontTx/>
              <a:buBlip>
                <a:blip r:embed="rId3"/>
              </a:buBlip>
              <a:defRPr sz="28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solidFill>
                  <a:srgbClr val="000000"/>
                </a:solidFill>
                <a:latin typeface="+mn-lt"/>
                <a:ea typeface="Times New Roman" panose="02020603050405020304" pitchFamily="18" charset="0"/>
                <a:cs typeface="Calibri" panose="020F0502020204030204" pitchFamily="34" charset="0"/>
              </a:rPr>
              <a:t>Vælg fanen Vedhæftninger </a:t>
            </a:r>
          </a:p>
          <a:p>
            <a:r>
              <a:rPr lang="da-DK" sz="2000" dirty="0">
                <a:solidFill>
                  <a:srgbClr val="000000"/>
                </a:solidFill>
                <a:latin typeface="+mn-lt"/>
                <a:ea typeface="Times New Roman" panose="02020603050405020304" pitchFamily="18" charset="0"/>
                <a:cs typeface="Calibri" panose="020F0502020204030204" pitchFamily="34" charset="0"/>
              </a:rPr>
              <a:t>Åben pdf-filen</a:t>
            </a:r>
            <a:endParaRPr lang="da-DK" dirty="0">
              <a:latin typeface="+mn-lt"/>
            </a:endParaRPr>
          </a:p>
        </p:txBody>
      </p:sp>
      <p:pic>
        <p:nvPicPr>
          <p:cNvPr id="3" name="Billede 2">
            <a:extLst>
              <a:ext uri="{FF2B5EF4-FFF2-40B4-BE49-F238E27FC236}">
                <a16:creationId xmlns:a16="http://schemas.microsoft.com/office/drawing/2014/main" id="{8AA42365-2A08-3F02-3125-DADF95B9CE18}"/>
              </a:ext>
            </a:extLst>
          </p:cNvPr>
          <p:cNvPicPr>
            <a:picLocks noChangeAspect="1"/>
          </p:cNvPicPr>
          <p:nvPr/>
        </p:nvPicPr>
        <p:blipFill rotWithShape="1">
          <a:blip r:embed="rId5"/>
          <a:srcRect l="-1" r="22324" b="22368"/>
          <a:stretch/>
        </p:blipFill>
        <p:spPr bwMode="auto">
          <a:xfrm>
            <a:off x="588074" y="2424290"/>
            <a:ext cx="3185537" cy="11802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0953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C5C478E-90A4-0285-CBB3-CB123EDA813F}"/>
              </a:ext>
            </a:extLst>
          </p:cNvPr>
          <p:cNvSpPr>
            <a:spLocks noGrp="1"/>
          </p:cNvSpPr>
          <p:nvPr>
            <p:ph type="body" idx="1"/>
          </p:nvPr>
        </p:nvSpPr>
        <p:spPr>
          <a:xfrm>
            <a:off x="497542" y="1779317"/>
            <a:ext cx="11213487" cy="2433487"/>
          </a:xfrm>
        </p:spPr>
        <p:txBody>
          <a:bodyPr/>
          <a:lstStyle/>
          <a:p>
            <a:pPr marL="0" indent="0">
              <a:buNone/>
            </a:pPr>
            <a:r>
              <a:rPr lang="da-DK" dirty="0">
                <a:solidFill>
                  <a:srgbClr val="000000"/>
                </a:solidFill>
                <a:effectLst/>
                <a:ea typeface="Times New Roman" panose="02020603050405020304" pitchFamily="18" charset="0"/>
                <a:cs typeface="Calibri" panose="020F0502020204030204" pitchFamily="34" charset="0"/>
              </a:rPr>
              <a:t>Der er altså tre måde at tilgå patientens besvarelse – alt sammen via patientjournalen. Find den metode, som passer bedst </a:t>
            </a:r>
            <a:r>
              <a:rPr lang="da-DK" dirty="0">
                <a:solidFill>
                  <a:srgbClr val="000000"/>
                </a:solidFill>
                <a:ea typeface="Times New Roman" panose="02020603050405020304" pitchFamily="18" charset="0"/>
                <a:cs typeface="Calibri" panose="020F0502020204030204" pitchFamily="34" charset="0"/>
              </a:rPr>
              <a:t>i din klinik</a:t>
            </a:r>
          </a:p>
          <a:p>
            <a:pPr marL="0" indent="0">
              <a:buNone/>
            </a:pPr>
            <a:endParaRPr lang="da-DK" u="sng" dirty="0">
              <a:solidFill>
                <a:srgbClr val="000000"/>
              </a:solidFill>
              <a:ea typeface="Times New Roman" panose="02020603050405020304" pitchFamily="18" charset="0"/>
              <a:cs typeface="Calibri" panose="020F0502020204030204" pitchFamily="34" charset="0"/>
            </a:endParaRPr>
          </a:p>
          <a:p>
            <a:pPr marL="0" indent="0">
              <a:buNone/>
            </a:pPr>
            <a:endParaRPr lang="da-DK" u="sng" dirty="0">
              <a:solidFill>
                <a:srgbClr val="000000"/>
              </a:solidFill>
              <a:ea typeface="Times New Roman" panose="02020603050405020304" pitchFamily="18" charset="0"/>
              <a:cs typeface="Calibri" panose="020F0502020204030204" pitchFamily="34" charset="0"/>
            </a:endParaRPr>
          </a:p>
          <a:p>
            <a:pPr marL="0" indent="0">
              <a:buNone/>
            </a:pPr>
            <a:endParaRPr lang="da-DK" u="sng" dirty="0">
              <a:solidFill>
                <a:srgbClr val="000000"/>
              </a:solidFill>
              <a:ea typeface="Times New Roman" panose="02020603050405020304" pitchFamily="18" charset="0"/>
              <a:cs typeface="Calibri" panose="020F0502020204030204" pitchFamily="34" charset="0"/>
            </a:endParaRPr>
          </a:p>
          <a:p>
            <a:pPr marL="0" indent="0">
              <a:buNone/>
            </a:pPr>
            <a:endParaRPr lang="da-DK" dirty="0"/>
          </a:p>
        </p:txBody>
      </p:sp>
      <p:sp>
        <p:nvSpPr>
          <p:cNvPr id="3" name="Titel 2">
            <a:extLst>
              <a:ext uri="{FF2B5EF4-FFF2-40B4-BE49-F238E27FC236}">
                <a16:creationId xmlns:a16="http://schemas.microsoft.com/office/drawing/2014/main" id="{81C73273-3053-DA37-728B-492888A12531}"/>
              </a:ext>
            </a:extLst>
          </p:cNvPr>
          <p:cNvSpPr>
            <a:spLocks noGrp="1"/>
          </p:cNvSpPr>
          <p:nvPr>
            <p:ph type="title"/>
          </p:nvPr>
        </p:nvSpPr>
        <p:spPr>
          <a:xfrm>
            <a:off x="497542" y="682864"/>
            <a:ext cx="8429175" cy="701731"/>
          </a:xfrm>
        </p:spPr>
        <p:txBody>
          <a:bodyPr/>
          <a:lstStyle/>
          <a:p>
            <a:r>
              <a:rPr lang="da-DK" dirty="0"/>
              <a:t>Flere måder at se svar på</a:t>
            </a:r>
          </a:p>
        </p:txBody>
      </p:sp>
      <p:graphicFrame>
        <p:nvGraphicFramePr>
          <p:cNvPr id="4" name="Tabel 4">
            <a:extLst>
              <a:ext uri="{FF2B5EF4-FFF2-40B4-BE49-F238E27FC236}">
                <a16:creationId xmlns:a16="http://schemas.microsoft.com/office/drawing/2014/main" id="{32159E8A-99A9-65D3-E0B6-D69F99DC9102}"/>
              </a:ext>
            </a:extLst>
          </p:cNvPr>
          <p:cNvGraphicFramePr>
            <a:graphicFrameLocks noGrp="1"/>
          </p:cNvGraphicFramePr>
          <p:nvPr>
            <p:extLst>
              <p:ext uri="{D42A27DB-BD31-4B8C-83A1-F6EECF244321}">
                <p14:modId xmlns:p14="http://schemas.microsoft.com/office/powerpoint/2010/main" val="541097237"/>
              </p:ext>
            </p:extLst>
          </p:nvPr>
        </p:nvGraphicFramePr>
        <p:xfrm>
          <a:off x="569969" y="2741640"/>
          <a:ext cx="10592953" cy="2301240"/>
        </p:xfrm>
        <a:graphic>
          <a:graphicData uri="http://schemas.openxmlformats.org/drawingml/2006/table">
            <a:tbl>
              <a:tblPr firstRow="1" bandRow="1">
                <a:tableStyleId>{5C22544A-7EE6-4342-B048-85BDC9FD1C3A}</a:tableStyleId>
              </a:tblPr>
              <a:tblGrid>
                <a:gridCol w="2824830">
                  <a:extLst>
                    <a:ext uri="{9D8B030D-6E8A-4147-A177-3AD203B41FA5}">
                      <a16:colId xmlns:a16="http://schemas.microsoft.com/office/drawing/2014/main" val="1015414767"/>
                    </a:ext>
                  </a:extLst>
                </a:gridCol>
                <a:gridCol w="2053040">
                  <a:extLst>
                    <a:ext uri="{9D8B030D-6E8A-4147-A177-3AD203B41FA5}">
                      <a16:colId xmlns:a16="http://schemas.microsoft.com/office/drawing/2014/main" val="3802665732"/>
                    </a:ext>
                  </a:extLst>
                </a:gridCol>
                <a:gridCol w="1982246">
                  <a:extLst>
                    <a:ext uri="{9D8B030D-6E8A-4147-A177-3AD203B41FA5}">
                      <a16:colId xmlns:a16="http://schemas.microsoft.com/office/drawing/2014/main" val="1932505996"/>
                    </a:ext>
                  </a:extLst>
                </a:gridCol>
                <a:gridCol w="2091085">
                  <a:extLst>
                    <a:ext uri="{9D8B030D-6E8A-4147-A177-3AD203B41FA5}">
                      <a16:colId xmlns:a16="http://schemas.microsoft.com/office/drawing/2014/main" val="4293822785"/>
                    </a:ext>
                  </a:extLst>
                </a:gridCol>
                <a:gridCol w="1641752">
                  <a:extLst>
                    <a:ext uri="{9D8B030D-6E8A-4147-A177-3AD203B41FA5}">
                      <a16:colId xmlns:a16="http://schemas.microsoft.com/office/drawing/2014/main" val="251938445"/>
                    </a:ext>
                  </a:extLst>
                </a:gridCol>
              </a:tblGrid>
              <a:tr h="370840">
                <a:tc>
                  <a:txBody>
                    <a:bodyPr/>
                    <a:lstStyle/>
                    <a:p>
                      <a:endParaRPr lang="da-DK" dirty="0">
                        <a:latin typeface="+mn-lt"/>
                      </a:endParaRPr>
                    </a:p>
                  </a:txBody>
                  <a:tcPr/>
                </a:tc>
                <a:tc>
                  <a:txBody>
                    <a:bodyPr/>
                    <a:lstStyle/>
                    <a:p>
                      <a:r>
                        <a:rPr lang="da-DK" dirty="0">
                          <a:latin typeface="+mn-lt"/>
                        </a:rPr>
                        <a:t>Opsummering fra nuværende og tidligere besvarelser</a:t>
                      </a:r>
                    </a:p>
                  </a:txBody>
                  <a:tcPr/>
                </a:tc>
                <a:tc>
                  <a:txBody>
                    <a:bodyPr/>
                    <a:lstStyle/>
                    <a:p>
                      <a:r>
                        <a:rPr lang="da-DK" dirty="0">
                          <a:latin typeface="+mn-lt"/>
                        </a:rPr>
                        <a:t>Farvemarkering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Se besvarelsen af de enkelte spørgsmål</a:t>
                      </a:r>
                    </a:p>
                    <a:p>
                      <a:endParaRPr lang="da-DK" dirty="0">
                        <a:latin typeface="+mn-lt"/>
                      </a:endParaRPr>
                    </a:p>
                  </a:txBody>
                  <a:tcPr/>
                </a:tc>
                <a:tc>
                  <a:txBody>
                    <a:bodyPr/>
                    <a:lstStyle/>
                    <a:p>
                      <a:r>
                        <a:rPr lang="da-DK" dirty="0">
                          <a:latin typeface="+mn-lt"/>
                        </a:rPr>
                        <a:t>Hjælpetekst til tolkning af svar</a:t>
                      </a:r>
                    </a:p>
                  </a:txBody>
                  <a:tcPr/>
                </a:tc>
                <a:extLst>
                  <a:ext uri="{0D108BD9-81ED-4DB2-BD59-A6C34878D82A}">
                    <a16:rowId xmlns:a16="http://schemas.microsoft.com/office/drawing/2014/main" val="3711769973"/>
                  </a:ext>
                </a:extLst>
              </a:tr>
              <a:tr h="370840">
                <a:tc>
                  <a:txBody>
                    <a:bodyPr/>
                    <a:lstStyle/>
                    <a:p>
                      <a:r>
                        <a:rPr lang="da-DK" dirty="0">
                          <a:latin typeface="+mn-lt"/>
                        </a:rPr>
                        <a:t>Web-Patient via WebReq</a:t>
                      </a:r>
                    </a:p>
                  </a:txBody>
                  <a:tcPr/>
                </a:tc>
                <a:tc>
                  <a:txBody>
                    <a:bodyPr/>
                    <a:lstStyle/>
                    <a:p>
                      <a:pPr marL="285750" indent="-285750" algn="ctr">
                        <a:buFont typeface="Wingdings" panose="05000000000000000000" pitchFamily="2" charset="2"/>
                        <a:buChar char="ü"/>
                      </a:pPr>
                      <a:r>
                        <a:rPr lang="da-DK" dirty="0">
                          <a:latin typeface="+mn-lt"/>
                        </a:rPr>
                        <a:t> </a:t>
                      </a:r>
                    </a:p>
                  </a:txBody>
                  <a:tcPr/>
                </a:tc>
                <a:tc>
                  <a:txBody>
                    <a:bodyPr/>
                    <a:lstStyle/>
                    <a:p>
                      <a:pPr marL="285750" indent="-285750" algn="ctr">
                        <a:buFont typeface="Wingdings" panose="05000000000000000000" pitchFamily="2" charset="2"/>
                        <a:buChar char="ü"/>
                      </a:pPr>
                      <a:r>
                        <a:rPr lang="da-DK" dirty="0">
                          <a:latin typeface="+mn-lt"/>
                        </a:rPr>
                        <a:t> </a:t>
                      </a:r>
                    </a:p>
                  </a:txBody>
                  <a:tcPr/>
                </a:tc>
                <a:tc>
                  <a:txBody>
                    <a:bodyPr/>
                    <a:lstStyle/>
                    <a:p>
                      <a:pPr marL="285750" indent="-285750" algn="ctr">
                        <a:buFont typeface="Wingdings" panose="05000000000000000000" pitchFamily="2" charset="2"/>
                        <a:buChar char="ü"/>
                      </a:pPr>
                      <a:r>
                        <a:rPr lang="da-DK" dirty="0">
                          <a:latin typeface="+mn-lt"/>
                        </a:rPr>
                        <a:t> </a:t>
                      </a:r>
                    </a:p>
                  </a:txBody>
                  <a:tcPr/>
                </a:tc>
                <a:tc>
                  <a:txBody>
                    <a:bodyPr/>
                    <a:lstStyle/>
                    <a:p>
                      <a:pPr marL="285750" indent="-285750" algn="ctr">
                        <a:buFont typeface="Wingdings" panose="05000000000000000000" pitchFamily="2" charset="2"/>
                        <a:buChar char="ü"/>
                      </a:pPr>
                      <a:r>
                        <a:rPr lang="da-DK" dirty="0">
                          <a:latin typeface="+mn-lt"/>
                        </a:rPr>
                        <a:t> </a:t>
                      </a:r>
                    </a:p>
                  </a:txBody>
                  <a:tcPr/>
                </a:tc>
                <a:extLst>
                  <a:ext uri="{0D108BD9-81ED-4DB2-BD59-A6C34878D82A}">
                    <a16:rowId xmlns:a16="http://schemas.microsoft.com/office/drawing/2014/main" val="179325599"/>
                  </a:ext>
                </a:extLst>
              </a:tr>
              <a:tr h="370840">
                <a:tc>
                  <a:txBody>
                    <a:bodyPr/>
                    <a:lstStyle/>
                    <a:p>
                      <a:r>
                        <a:rPr lang="da-DK" dirty="0">
                          <a:latin typeface="+mn-lt"/>
                        </a:rPr>
                        <a:t>Laboratorievisningen</a:t>
                      </a:r>
                    </a:p>
                  </a:txBody>
                  <a:tcPr/>
                </a:tc>
                <a:tc>
                  <a:txBody>
                    <a:bodyPr/>
                    <a:lstStyle/>
                    <a:p>
                      <a:pPr marL="285750" indent="-285750" algn="ctr">
                        <a:buFont typeface="Wingdings" panose="05000000000000000000" pitchFamily="2" charset="2"/>
                        <a:buChar char="ü"/>
                      </a:pPr>
                      <a:r>
                        <a:rPr lang="da-DK" dirty="0">
                          <a:latin typeface="+mn-lt"/>
                        </a:rPr>
                        <a:t> </a:t>
                      </a:r>
                    </a:p>
                  </a:txBody>
                  <a:tcPr/>
                </a:tc>
                <a:tc>
                  <a:txBody>
                    <a:bodyPr/>
                    <a:lstStyle/>
                    <a:p>
                      <a:pPr algn="ctr"/>
                      <a:endParaRPr lang="da-DK" dirty="0">
                        <a:latin typeface="+mn-lt"/>
                      </a:endParaRPr>
                    </a:p>
                  </a:txBody>
                  <a:tcPr/>
                </a:tc>
                <a:tc>
                  <a:txBody>
                    <a:bodyPr/>
                    <a:lstStyle/>
                    <a:p>
                      <a:pPr algn="ctr"/>
                      <a:endParaRPr lang="da-DK" dirty="0">
                        <a:latin typeface="+mn-lt"/>
                      </a:endParaRPr>
                    </a:p>
                  </a:txBody>
                  <a:tcPr/>
                </a:tc>
                <a:tc>
                  <a:txBody>
                    <a:bodyPr/>
                    <a:lstStyle/>
                    <a:p>
                      <a:pPr marL="285750" indent="-285750" algn="ctr">
                        <a:buFont typeface="Wingdings" panose="05000000000000000000" pitchFamily="2" charset="2"/>
                        <a:buChar char="ü"/>
                      </a:pPr>
                      <a:r>
                        <a:rPr lang="da-DK" dirty="0">
                          <a:latin typeface="+mn-lt"/>
                        </a:rPr>
                        <a:t> </a:t>
                      </a:r>
                    </a:p>
                  </a:txBody>
                  <a:tcPr/>
                </a:tc>
                <a:extLst>
                  <a:ext uri="{0D108BD9-81ED-4DB2-BD59-A6C34878D82A}">
                    <a16:rowId xmlns:a16="http://schemas.microsoft.com/office/drawing/2014/main" val="803334538"/>
                  </a:ext>
                </a:extLst>
              </a:tr>
              <a:tr h="370840">
                <a:tc>
                  <a:txBody>
                    <a:bodyPr/>
                    <a:lstStyle/>
                    <a:p>
                      <a:r>
                        <a:rPr lang="da-DK" dirty="0">
                          <a:latin typeface="+mn-lt"/>
                        </a:rPr>
                        <a:t>Vedhæftet Pdf</a:t>
                      </a:r>
                    </a:p>
                  </a:txBody>
                  <a:tcPr/>
                </a:tc>
                <a:tc>
                  <a:txBody>
                    <a:bodyPr/>
                    <a:lstStyle/>
                    <a:p>
                      <a:pPr marL="285750" indent="-285750" algn="ctr">
                        <a:buFont typeface="Wingdings" panose="05000000000000000000" pitchFamily="2" charset="2"/>
                        <a:buChar char="ü"/>
                      </a:pPr>
                      <a:r>
                        <a:rPr lang="da-DK" dirty="0">
                          <a:latin typeface="+mn-lt"/>
                        </a:rPr>
                        <a:t> </a:t>
                      </a:r>
                    </a:p>
                  </a:txBody>
                  <a:tcPr/>
                </a:tc>
                <a:tc>
                  <a:txBody>
                    <a:bodyPr/>
                    <a:lstStyle/>
                    <a:p>
                      <a:pPr marL="285750" indent="-285750" algn="ctr">
                        <a:buFont typeface="Wingdings" panose="05000000000000000000" pitchFamily="2" charset="2"/>
                        <a:buChar char="ü"/>
                      </a:pPr>
                      <a:r>
                        <a:rPr lang="da-DK" dirty="0">
                          <a:latin typeface="+mn-lt"/>
                        </a:rPr>
                        <a:t> </a:t>
                      </a:r>
                    </a:p>
                  </a:txBody>
                  <a:tcPr/>
                </a:tc>
                <a:tc>
                  <a:txBody>
                    <a:bodyPr/>
                    <a:lstStyle/>
                    <a:p>
                      <a:pPr marL="285750" indent="-285750" algn="ctr">
                        <a:buFont typeface="Wingdings" panose="05000000000000000000" pitchFamily="2" charset="2"/>
                        <a:buChar char="ü"/>
                      </a:pPr>
                      <a:r>
                        <a:rPr lang="da-DK" dirty="0">
                          <a:latin typeface="+mn-lt"/>
                        </a:rPr>
                        <a:t> </a:t>
                      </a:r>
                    </a:p>
                  </a:txBody>
                  <a:tcPr/>
                </a:tc>
                <a:tc>
                  <a:txBody>
                    <a:bodyPr/>
                    <a:lstStyle/>
                    <a:p>
                      <a:pPr algn="ctr"/>
                      <a:endParaRPr lang="da-DK" dirty="0">
                        <a:latin typeface="+mn-lt"/>
                      </a:endParaRPr>
                    </a:p>
                  </a:txBody>
                  <a:tcPr/>
                </a:tc>
                <a:extLst>
                  <a:ext uri="{0D108BD9-81ED-4DB2-BD59-A6C34878D82A}">
                    <a16:rowId xmlns:a16="http://schemas.microsoft.com/office/drawing/2014/main" val="726175986"/>
                  </a:ext>
                </a:extLst>
              </a:tr>
            </a:tbl>
          </a:graphicData>
        </a:graphic>
      </p:graphicFrame>
    </p:spTree>
    <p:extLst>
      <p:ext uri="{BB962C8B-B14F-4D97-AF65-F5344CB8AC3E}">
        <p14:creationId xmlns:p14="http://schemas.microsoft.com/office/powerpoint/2010/main" val="3838925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dsholder til billede 32" descr="Et billede, der indeholder håndskrift, sort-hvid, Sort-hvid fotografering, typografi&#10;&#10;Automatisk genereret beskrivelse">
            <a:extLst>
              <a:ext uri="{FF2B5EF4-FFF2-40B4-BE49-F238E27FC236}">
                <a16:creationId xmlns:a16="http://schemas.microsoft.com/office/drawing/2014/main" id="{C185B6BC-A945-28AA-8DB4-93377510901C}"/>
              </a:ext>
            </a:extLst>
          </p:cNvPr>
          <p:cNvPicPr>
            <a:picLocks noGrp="1" noChangeAspect="1"/>
          </p:cNvPicPr>
          <p:nvPr>
            <p:ph type="pic" sz="quarter" idx="10"/>
          </p:nvPr>
        </p:nvPicPr>
        <p:blipFill>
          <a:blip r:embed="rId2"/>
          <a:srcRect/>
          <a:stretch/>
        </p:blipFill>
        <p:spPr/>
      </p:pic>
      <p:sp>
        <p:nvSpPr>
          <p:cNvPr id="4" name="Pladsholder til billede 3">
            <a:extLst>
              <a:ext uri="{FF2B5EF4-FFF2-40B4-BE49-F238E27FC236}">
                <a16:creationId xmlns:a16="http://schemas.microsoft.com/office/drawing/2014/main" id="{800196B0-5757-7479-211D-9A3653B4E6E9}"/>
              </a:ext>
            </a:extLst>
          </p:cNvPr>
          <p:cNvSpPr>
            <a:spLocks noGrp="1"/>
          </p:cNvSpPr>
          <p:nvPr>
            <p:ph type="pic" sz="quarter" idx="11"/>
          </p:nvPr>
        </p:nvSpPr>
        <p:spPr>
          <a:xfrm>
            <a:off x="-8816" y="-22202"/>
            <a:ext cx="12200816" cy="6880202"/>
          </a:xfrm>
        </p:spPr>
        <p:txBody>
          <a:bodyPr/>
          <a:lstStyle/>
          <a:p>
            <a:endParaRPr lang="da-DK" dirty="0"/>
          </a:p>
        </p:txBody>
      </p:sp>
      <p:sp>
        <p:nvSpPr>
          <p:cNvPr id="13" name="Titel 12">
            <a:extLst>
              <a:ext uri="{FF2B5EF4-FFF2-40B4-BE49-F238E27FC236}">
                <a16:creationId xmlns:a16="http://schemas.microsoft.com/office/drawing/2014/main" id="{C01C252E-7089-77F6-5DB3-6F61A0E23C74}"/>
              </a:ext>
            </a:extLst>
          </p:cNvPr>
          <p:cNvSpPr>
            <a:spLocks noGrp="1"/>
          </p:cNvSpPr>
          <p:nvPr>
            <p:ph type="title"/>
          </p:nvPr>
        </p:nvSpPr>
        <p:spPr>
          <a:xfrm>
            <a:off x="443222" y="3762031"/>
            <a:ext cx="7603630" cy="923330"/>
          </a:xfrm>
        </p:spPr>
        <p:txBody>
          <a:bodyPr/>
          <a:lstStyle/>
          <a:p>
            <a:r>
              <a:rPr lang="da-DK" dirty="0"/>
              <a:t>Drøftelse i klyngen</a:t>
            </a:r>
          </a:p>
        </p:txBody>
      </p:sp>
      <p:pic>
        <p:nvPicPr>
          <p:cNvPr id="23" name="Billede 22" descr="Et billede, der indeholder logo, hvid, Grafik&#10;&#10;Automatisk genereret beskrivelse">
            <a:extLst>
              <a:ext uri="{FF2B5EF4-FFF2-40B4-BE49-F238E27FC236}">
                <a16:creationId xmlns:a16="http://schemas.microsoft.com/office/drawing/2014/main" id="{C98B79DA-77C9-E774-5548-4A037D42E20C}"/>
              </a:ext>
            </a:extLst>
          </p:cNvPr>
          <p:cNvPicPr>
            <a:picLocks noChangeAspect="1"/>
          </p:cNvPicPr>
          <p:nvPr/>
        </p:nvPicPr>
        <p:blipFill>
          <a:blip r:embed="rId3"/>
          <a:stretch>
            <a:fillRect/>
          </a:stretch>
        </p:blipFill>
        <p:spPr>
          <a:xfrm>
            <a:off x="-8816" y="4313339"/>
            <a:ext cx="12200816" cy="2566863"/>
          </a:xfrm>
          <a:prstGeom prst="rect">
            <a:avLst/>
          </a:prstGeom>
        </p:spPr>
      </p:pic>
      <p:pic>
        <p:nvPicPr>
          <p:cNvPr id="12" name="Billede 11" descr="Et billede, der indeholder Font/skrifttype, Grafik, logo, grafisk design&#10;&#10;Automatisk genereret beskrivelse">
            <a:extLst>
              <a:ext uri="{FF2B5EF4-FFF2-40B4-BE49-F238E27FC236}">
                <a16:creationId xmlns:a16="http://schemas.microsoft.com/office/drawing/2014/main" id="{A08BFB9A-635E-49C7-D6A5-BF3504695262}"/>
              </a:ext>
            </a:extLst>
          </p:cNvPr>
          <p:cNvPicPr>
            <a:picLocks noChangeAspect="1"/>
          </p:cNvPicPr>
          <p:nvPr/>
        </p:nvPicPr>
        <p:blipFill>
          <a:blip r:embed="rId4"/>
          <a:stretch>
            <a:fillRect/>
          </a:stretch>
        </p:blipFill>
        <p:spPr>
          <a:xfrm>
            <a:off x="10363199" y="5820372"/>
            <a:ext cx="1283357" cy="535978"/>
          </a:xfrm>
          <a:prstGeom prst="rect">
            <a:avLst/>
          </a:prstGeom>
        </p:spPr>
      </p:pic>
    </p:spTree>
    <p:extLst>
      <p:ext uri="{BB962C8B-B14F-4D97-AF65-F5344CB8AC3E}">
        <p14:creationId xmlns:p14="http://schemas.microsoft.com/office/powerpoint/2010/main" val="3388064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F89B94C-557A-3478-7498-A8053119F20C}"/>
              </a:ext>
            </a:extLst>
          </p:cNvPr>
          <p:cNvSpPr>
            <a:spLocks noGrp="1"/>
          </p:cNvSpPr>
          <p:nvPr>
            <p:ph type="body" idx="1"/>
          </p:nvPr>
        </p:nvSpPr>
        <p:spPr>
          <a:xfrm>
            <a:off x="497542" y="1931667"/>
            <a:ext cx="11213487" cy="2994666"/>
          </a:xfrm>
        </p:spPr>
        <p:txBody>
          <a:bodyPr/>
          <a:lstStyle/>
          <a:p>
            <a:r>
              <a:rPr lang="da-DK" dirty="0">
                <a:ea typeface="Times New Roman" panose="02020603050405020304" pitchFamily="18" charset="0"/>
                <a:cs typeface="Times New Roman" panose="02020603050405020304" pitchFamily="18" charset="0"/>
              </a:rPr>
              <a:t>Hvilke erfaringer er der med at bruge resultaterne?</a:t>
            </a:r>
          </a:p>
          <a:p>
            <a:pPr marL="0" indent="0">
              <a:buNone/>
            </a:pPr>
            <a:endParaRPr lang="da-DK" dirty="0">
              <a:ea typeface="Times New Roman" panose="02020603050405020304" pitchFamily="18" charset="0"/>
              <a:cs typeface="Times New Roman" panose="02020603050405020304" pitchFamily="18" charset="0"/>
            </a:endParaRPr>
          </a:p>
          <a:p>
            <a:r>
              <a:rPr lang="da-DK" dirty="0">
                <a:effectLst/>
                <a:ea typeface="Times New Roman" panose="02020603050405020304" pitchFamily="18" charset="0"/>
                <a:cs typeface="Times New Roman" panose="02020603050405020304" pitchFamily="18" charset="0"/>
              </a:rPr>
              <a:t>Hvordan sikrer I, at skemaerne kontinuerligt anvendes til patientmålgruppen?</a:t>
            </a:r>
          </a:p>
          <a:p>
            <a:pPr marL="0" indent="0">
              <a:buNone/>
            </a:pPr>
            <a:endParaRPr lang="da-DK" dirty="0">
              <a:effectLst/>
              <a:ea typeface="Times New Roman" panose="02020603050405020304" pitchFamily="18" charset="0"/>
              <a:cs typeface="Times New Roman" panose="02020603050405020304" pitchFamily="18" charset="0"/>
            </a:endParaRPr>
          </a:p>
          <a:p>
            <a:r>
              <a:rPr lang="da-DK" dirty="0">
                <a:effectLst/>
                <a:ea typeface="Times New Roman" panose="02020603050405020304" pitchFamily="18" charset="0"/>
                <a:cs typeface="Times New Roman" panose="02020603050405020304" pitchFamily="18" charset="0"/>
              </a:rPr>
              <a:t>Hvordan fletter I patientens svar ind i samtalen, så deres vurderinger bruges aktivt?</a:t>
            </a:r>
          </a:p>
          <a:p>
            <a:pPr marL="0" indent="0">
              <a:buNone/>
            </a:pPr>
            <a:endParaRPr lang="da-DK" dirty="0">
              <a:effectLst/>
              <a:ea typeface="Times New Roman" panose="02020603050405020304" pitchFamily="18" charset="0"/>
              <a:cs typeface="Times New Roman" panose="02020603050405020304" pitchFamily="18" charset="0"/>
            </a:endParaRPr>
          </a:p>
          <a:p>
            <a:r>
              <a:rPr lang="da-DK" dirty="0">
                <a:effectLst/>
                <a:ea typeface="Times New Roman" panose="02020603050405020304" pitchFamily="18" charset="0"/>
                <a:cs typeface="Times New Roman" panose="02020603050405020304" pitchFamily="18" charset="0"/>
              </a:rPr>
              <a:t>Hvordan dokumenterer I patientens resultater i konsultationen/journalføringen?</a:t>
            </a:r>
          </a:p>
        </p:txBody>
      </p:sp>
      <p:sp>
        <p:nvSpPr>
          <p:cNvPr id="3" name="Titel 2">
            <a:extLst>
              <a:ext uri="{FF2B5EF4-FFF2-40B4-BE49-F238E27FC236}">
                <a16:creationId xmlns:a16="http://schemas.microsoft.com/office/drawing/2014/main" id="{3772819D-F4BB-98C4-2809-7B4A93FA4B9B}"/>
              </a:ext>
            </a:extLst>
          </p:cNvPr>
          <p:cNvSpPr>
            <a:spLocks noGrp="1"/>
          </p:cNvSpPr>
          <p:nvPr>
            <p:ph type="title"/>
          </p:nvPr>
        </p:nvSpPr>
        <p:spPr>
          <a:xfrm>
            <a:off x="497542" y="682864"/>
            <a:ext cx="8076007" cy="701731"/>
          </a:xfrm>
        </p:spPr>
        <p:txBody>
          <a:bodyPr/>
          <a:lstStyle/>
          <a:p>
            <a:r>
              <a:rPr lang="da-DK" dirty="0">
                <a:ea typeface="Times New Roman" panose="02020603050405020304" pitchFamily="18" charset="0"/>
                <a:cs typeface="Times New Roman" panose="02020603050405020304" pitchFamily="18" charset="0"/>
              </a:rPr>
              <a:t>Reflektionsspørgsmål:</a:t>
            </a:r>
            <a:endParaRPr lang="da-DK" dirty="0"/>
          </a:p>
        </p:txBody>
      </p:sp>
    </p:spTree>
    <p:extLst>
      <p:ext uri="{BB962C8B-B14F-4D97-AF65-F5344CB8AC3E}">
        <p14:creationId xmlns:p14="http://schemas.microsoft.com/office/powerpoint/2010/main" val="2892971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C5C478E-90A4-0285-CBB3-CB123EDA813F}"/>
              </a:ext>
            </a:extLst>
          </p:cNvPr>
          <p:cNvSpPr>
            <a:spLocks noGrp="1"/>
          </p:cNvSpPr>
          <p:nvPr>
            <p:ph type="body" idx="1"/>
          </p:nvPr>
        </p:nvSpPr>
        <p:spPr>
          <a:xfrm>
            <a:off x="497542" y="1842690"/>
            <a:ext cx="11213487" cy="3652282"/>
          </a:xfrm>
        </p:spPr>
        <p:txBody>
          <a:bodyPr/>
          <a:lstStyle/>
          <a:p>
            <a:r>
              <a:rPr lang="da-DK" dirty="0">
                <a:solidFill>
                  <a:srgbClr val="000000"/>
                </a:solidFill>
                <a:effectLst/>
                <a:ea typeface="Times New Roman" panose="02020603050405020304" pitchFamily="18" charset="0"/>
                <a:cs typeface="Calibri" panose="020F0502020204030204" pitchFamily="34" charset="0"/>
              </a:rPr>
              <a:t>Gennemgå arbejdsgangen i din klinik vha.</a:t>
            </a:r>
            <a:r>
              <a:rPr lang="da-DK"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 </a:t>
            </a:r>
            <a:r>
              <a:rPr lang="da-DK" u="sng" dirty="0">
                <a:solidFill>
                  <a:srgbClr val="000000"/>
                </a:solidFill>
                <a:ea typeface="Times New Roman" panose="02020603050405020304" pitchFamily="18" charset="0"/>
                <a:cs typeface="Calibri" panose="020F0502020204030204" pitchFamily="34" charset="0"/>
                <a:hlinkClick r:id="rId2"/>
              </a:rPr>
              <a:t>Klinikvejledning PRO psoriasis</a:t>
            </a:r>
            <a:r>
              <a:rPr lang="da-DK" u="sng" dirty="0">
                <a:solidFill>
                  <a:srgbClr val="000000"/>
                </a:solidFill>
                <a:ea typeface="Times New Roman" panose="02020603050405020304" pitchFamily="18" charset="0"/>
                <a:cs typeface="Calibri" panose="020F0502020204030204" pitchFamily="34" charset="0"/>
              </a:rPr>
              <a:t>, </a:t>
            </a:r>
            <a:r>
              <a:rPr lang="da-DK" dirty="0">
                <a:solidFill>
                  <a:srgbClr val="000000"/>
                </a:solidFill>
                <a:ea typeface="Times New Roman" panose="02020603050405020304" pitchFamily="18" charset="0"/>
                <a:cs typeface="Calibri" panose="020F0502020204030204" pitchFamily="34" charset="0"/>
              </a:rPr>
              <a:t>som ligger på eKVIS’ hjemmeside under Dermatologi</a:t>
            </a:r>
            <a:br>
              <a:rPr lang="da-DK" u="sng" dirty="0">
                <a:solidFill>
                  <a:srgbClr val="000000"/>
                </a:solidFill>
                <a:ea typeface="Times New Roman" panose="02020603050405020304" pitchFamily="18" charset="0"/>
                <a:cs typeface="Calibri" panose="020F0502020204030204" pitchFamily="34" charset="0"/>
              </a:rPr>
            </a:br>
            <a:endParaRPr lang="da-DK" u="sng" dirty="0">
              <a:solidFill>
                <a:srgbClr val="000000"/>
              </a:solidFill>
              <a:ea typeface="Times New Roman" panose="02020603050405020304" pitchFamily="18" charset="0"/>
              <a:cs typeface="Calibri" panose="020F0502020204030204" pitchFamily="34" charset="0"/>
            </a:endParaRPr>
          </a:p>
          <a:p>
            <a:r>
              <a:rPr lang="da-DK" dirty="0">
                <a:solidFill>
                  <a:srgbClr val="000000"/>
                </a:solidFill>
                <a:ea typeface="Times New Roman" panose="02020603050405020304" pitchFamily="18" charset="0"/>
                <a:cs typeface="Calibri" panose="020F0502020204030204" pitchFamily="34" charset="0"/>
              </a:rPr>
              <a:t>Vær opmærksom på hvilke patienter, der skal have et skema</a:t>
            </a:r>
            <a:br>
              <a:rPr lang="da-DK" dirty="0">
                <a:solidFill>
                  <a:srgbClr val="000000"/>
                </a:solidFill>
                <a:ea typeface="Times New Roman" panose="02020603050405020304" pitchFamily="18" charset="0"/>
                <a:cs typeface="Calibri" panose="020F0502020204030204" pitchFamily="34" charset="0"/>
              </a:rPr>
            </a:br>
            <a:endParaRPr lang="da-DK" dirty="0">
              <a:solidFill>
                <a:srgbClr val="000000"/>
              </a:solidFill>
              <a:ea typeface="Times New Roman" panose="02020603050405020304" pitchFamily="18" charset="0"/>
              <a:cs typeface="Calibri" panose="020F0502020204030204" pitchFamily="34" charset="0"/>
            </a:endParaRPr>
          </a:p>
          <a:p>
            <a:r>
              <a:rPr lang="da-DK" dirty="0">
                <a:solidFill>
                  <a:srgbClr val="000000"/>
                </a:solidFill>
                <a:ea typeface="Times New Roman" panose="02020603050405020304" pitchFamily="18" charset="0"/>
                <a:cs typeface="Calibri" panose="020F0502020204030204" pitchFamily="34" charset="0"/>
              </a:rPr>
              <a:t>Aftal hvem der bestiller skemaerne til patienterne</a:t>
            </a:r>
            <a:br>
              <a:rPr lang="da-DK" dirty="0">
                <a:solidFill>
                  <a:srgbClr val="000000"/>
                </a:solidFill>
                <a:ea typeface="Times New Roman" panose="02020603050405020304" pitchFamily="18" charset="0"/>
                <a:cs typeface="Calibri" panose="020F0502020204030204" pitchFamily="34" charset="0"/>
              </a:rPr>
            </a:br>
            <a:endParaRPr lang="da-DK" dirty="0">
              <a:solidFill>
                <a:srgbClr val="000000"/>
              </a:solidFill>
              <a:ea typeface="Times New Roman" panose="02020603050405020304" pitchFamily="18" charset="0"/>
              <a:cs typeface="Calibri" panose="020F0502020204030204" pitchFamily="34" charset="0"/>
            </a:endParaRPr>
          </a:p>
          <a:p>
            <a:r>
              <a:rPr lang="da-DK" dirty="0">
                <a:solidFill>
                  <a:srgbClr val="000000"/>
                </a:solidFill>
                <a:effectLst/>
                <a:ea typeface="Times New Roman" panose="02020603050405020304" pitchFamily="18" charset="0"/>
                <a:cs typeface="Calibri" panose="020F0502020204030204" pitchFamily="34" charset="0"/>
              </a:rPr>
              <a:t>Få erfaringer med hvornår svarene skal ses ifm. Konsultationen</a:t>
            </a:r>
            <a:br>
              <a:rPr lang="da-DK" dirty="0">
                <a:solidFill>
                  <a:srgbClr val="000000"/>
                </a:solidFill>
                <a:effectLst/>
                <a:ea typeface="Times New Roman" panose="02020603050405020304" pitchFamily="18" charset="0"/>
                <a:cs typeface="Calibri" panose="020F0502020204030204" pitchFamily="34" charset="0"/>
              </a:rPr>
            </a:br>
            <a:endParaRPr lang="da-DK" dirty="0">
              <a:solidFill>
                <a:srgbClr val="000000"/>
              </a:solidFill>
              <a:effectLst/>
              <a:ea typeface="Times New Roman" panose="02020603050405020304" pitchFamily="18" charset="0"/>
              <a:cs typeface="Calibri" panose="020F0502020204030204" pitchFamily="34" charset="0"/>
            </a:endParaRPr>
          </a:p>
          <a:p>
            <a:r>
              <a:rPr lang="da-DK" dirty="0">
                <a:solidFill>
                  <a:srgbClr val="000000"/>
                </a:solidFill>
                <a:cs typeface="Calibri" panose="020F0502020204030204" pitchFamily="34" charset="0"/>
              </a:rPr>
              <a:t>Brug </a:t>
            </a:r>
            <a:r>
              <a:rPr lang="da-DK" dirty="0" err="1">
                <a:solidFill>
                  <a:srgbClr val="000000"/>
                </a:solidFill>
                <a:cs typeface="Calibri" panose="020F0502020204030204" pitchFamily="34" charset="0"/>
              </a:rPr>
              <a:t>WebPatient</a:t>
            </a:r>
            <a:r>
              <a:rPr lang="da-DK" dirty="0">
                <a:solidFill>
                  <a:srgbClr val="000000"/>
                </a:solidFill>
                <a:cs typeface="Calibri" panose="020F0502020204030204" pitchFamily="34" charset="0"/>
              </a:rPr>
              <a:t> Arkiv til at følge klinikkens afsendte og modtagne skemaer</a:t>
            </a:r>
            <a:endParaRPr lang="da-DK" dirty="0"/>
          </a:p>
        </p:txBody>
      </p:sp>
      <p:sp>
        <p:nvSpPr>
          <p:cNvPr id="3" name="Titel 2">
            <a:extLst>
              <a:ext uri="{FF2B5EF4-FFF2-40B4-BE49-F238E27FC236}">
                <a16:creationId xmlns:a16="http://schemas.microsoft.com/office/drawing/2014/main" id="{81C73273-3053-DA37-728B-492888A12531}"/>
              </a:ext>
            </a:extLst>
          </p:cNvPr>
          <p:cNvSpPr>
            <a:spLocks noGrp="1"/>
          </p:cNvSpPr>
          <p:nvPr>
            <p:ph type="title"/>
          </p:nvPr>
        </p:nvSpPr>
        <p:spPr>
          <a:xfrm>
            <a:off x="497542" y="682864"/>
            <a:ext cx="10882664" cy="701731"/>
          </a:xfrm>
        </p:spPr>
        <p:txBody>
          <a:bodyPr/>
          <a:lstStyle/>
          <a:p>
            <a:r>
              <a:rPr lang="da-DK" dirty="0"/>
              <a:t>Arbejdsgangen i din klinik</a:t>
            </a:r>
          </a:p>
        </p:txBody>
      </p:sp>
    </p:spTree>
    <p:extLst>
      <p:ext uri="{BB962C8B-B14F-4D97-AF65-F5344CB8AC3E}">
        <p14:creationId xmlns:p14="http://schemas.microsoft.com/office/powerpoint/2010/main" val="198973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5DCB230-E27B-6AF7-3B3A-A621CE4D0415}"/>
              </a:ext>
            </a:extLst>
          </p:cNvPr>
          <p:cNvSpPr>
            <a:spLocks noGrp="1"/>
          </p:cNvSpPr>
          <p:nvPr>
            <p:ph type="body" idx="1"/>
          </p:nvPr>
        </p:nvSpPr>
        <p:spPr>
          <a:xfrm>
            <a:off x="497542" y="1901522"/>
            <a:ext cx="11213487" cy="4445319"/>
          </a:xfrm>
        </p:spPr>
        <p:txBody>
          <a:bodyPr/>
          <a:lstStyle/>
          <a:p>
            <a:r>
              <a:rPr lang="da-DK" dirty="0">
                <a:effectLst/>
                <a:ea typeface="Times New Roman" panose="02020603050405020304" pitchFamily="18" charset="0"/>
                <a:cs typeface="Times New Roman" panose="02020603050405020304" pitchFamily="18" charset="0"/>
              </a:rPr>
              <a:t>Er der nogle spørgsmål som vi skal have afklaret? </a:t>
            </a:r>
            <a:br>
              <a:rPr lang="da-DK" dirty="0">
                <a:effectLst/>
                <a:ea typeface="Times New Roman" panose="02020603050405020304" pitchFamily="18" charset="0"/>
                <a:cs typeface="Times New Roman" panose="02020603050405020304" pitchFamily="18" charset="0"/>
              </a:rPr>
            </a:br>
            <a:r>
              <a:rPr lang="da-DK" dirty="0">
                <a:ea typeface="Times New Roman" panose="02020603050405020304" pitchFamily="18" charset="0"/>
                <a:cs typeface="Times New Roman" panose="02020603050405020304" pitchFamily="18" charset="0"/>
              </a:rPr>
              <a:t>- </a:t>
            </a:r>
            <a:r>
              <a:rPr lang="da-DK" dirty="0">
                <a:effectLst/>
                <a:ea typeface="Times New Roman" panose="02020603050405020304" pitchFamily="18" charset="0"/>
                <a:cs typeface="Times New Roman" panose="02020603050405020304" pitchFamily="18" charset="0"/>
              </a:rPr>
              <a:t>Hvem gør det? </a:t>
            </a:r>
            <a:br>
              <a:rPr lang="da-DK" dirty="0">
                <a:effectLst/>
                <a:ea typeface="Times New Roman" panose="02020603050405020304" pitchFamily="18" charset="0"/>
                <a:cs typeface="Times New Roman" panose="02020603050405020304" pitchFamily="18" charset="0"/>
              </a:rPr>
            </a:br>
            <a:r>
              <a:rPr lang="da-DK" dirty="0">
                <a:effectLst/>
                <a:ea typeface="Times New Roman" panose="02020603050405020304" pitchFamily="18" charset="0"/>
                <a:cs typeface="Times New Roman" panose="02020603050405020304" pitchFamily="18" charset="0"/>
              </a:rPr>
              <a:t>- Hvordan formidles svaret?</a:t>
            </a:r>
            <a:br>
              <a:rPr lang="da-DK" dirty="0">
                <a:effectLst/>
                <a:ea typeface="Times New Roman" panose="02020603050405020304" pitchFamily="18" charset="0"/>
                <a:cs typeface="Times New Roman" panose="02020603050405020304" pitchFamily="18" charset="0"/>
              </a:rPr>
            </a:br>
            <a:endParaRPr lang="da-DK" dirty="0">
              <a:effectLst/>
              <a:ea typeface="Times New Roman" panose="02020603050405020304" pitchFamily="18" charset="0"/>
              <a:cs typeface="Times New Roman" panose="02020603050405020304" pitchFamily="18" charset="0"/>
            </a:endParaRPr>
          </a:p>
          <a:p>
            <a:r>
              <a:rPr lang="da-DK" dirty="0">
                <a:effectLst/>
                <a:ea typeface="Times New Roman" panose="02020603050405020304" pitchFamily="18" charset="0"/>
                <a:cs typeface="Times New Roman" panose="02020603050405020304" pitchFamily="18" charset="0"/>
              </a:rPr>
              <a:t>Hvad skal du konkret gøre hjemme i klinikken for at PRO-skemaet bliver en naturlig del af din og evt. personalets arbejdsgang?</a:t>
            </a:r>
            <a:br>
              <a:rPr lang="da-DK" dirty="0">
                <a:effectLst/>
                <a:ea typeface="Times New Roman" panose="02020603050405020304" pitchFamily="18" charset="0"/>
                <a:cs typeface="Times New Roman" panose="02020603050405020304" pitchFamily="18" charset="0"/>
              </a:rPr>
            </a:br>
            <a:endParaRPr lang="da-DK" dirty="0">
              <a:ea typeface="Times New Roman" panose="02020603050405020304" pitchFamily="18" charset="0"/>
              <a:cs typeface="Times New Roman" panose="02020603050405020304" pitchFamily="18" charset="0"/>
            </a:endParaRPr>
          </a:p>
          <a:p>
            <a:r>
              <a:rPr lang="da-DK" dirty="0">
                <a:effectLst/>
                <a:ea typeface="Times New Roman" panose="02020603050405020304" pitchFamily="18" charset="0"/>
                <a:cs typeface="Times New Roman" panose="02020603050405020304" pitchFamily="18" charset="0"/>
              </a:rPr>
              <a:t>Skal emnet på igen til næste møde – har vi en målsætning eller opgaver til næste møde? </a:t>
            </a:r>
            <a:br>
              <a:rPr lang="da-DK" dirty="0">
                <a:effectLst/>
                <a:ea typeface="Times New Roman" panose="02020603050405020304" pitchFamily="18" charset="0"/>
                <a:cs typeface="Times New Roman" panose="02020603050405020304" pitchFamily="18" charset="0"/>
              </a:rPr>
            </a:br>
            <a:endParaRPr lang="da-DK" dirty="0">
              <a:effectLst/>
              <a:ea typeface="Times New Roman" panose="02020603050405020304" pitchFamily="18" charset="0"/>
              <a:cs typeface="Times New Roman" panose="02020603050405020304" pitchFamily="18" charset="0"/>
            </a:endParaRPr>
          </a:p>
          <a:p>
            <a:r>
              <a:rPr lang="da-DK" dirty="0">
                <a:effectLst/>
                <a:ea typeface="Times New Roman" panose="02020603050405020304" pitchFamily="18" charset="0"/>
                <a:cs typeface="Times New Roman" panose="02020603050405020304" pitchFamily="18" charset="0"/>
              </a:rPr>
              <a:t>Var </a:t>
            </a:r>
            <a:r>
              <a:rPr lang="da-DK" dirty="0">
                <a:ea typeface="Times New Roman" panose="02020603050405020304" pitchFamily="18" charset="0"/>
                <a:cs typeface="Times New Roman" panose="02020603050405020304" pitchFamily="18" charset="0"/>
              </a:rPr>
              <a:t>emnet pakken anvendelig? – evt. feedback til eKVIS?</a:t>
            </a:r>
            <a:br>
              <a:rPr lang="da-DK" sz="2400" dirty="0">
                <a:effectLst/>
                <a:ea typeface="Times New Roman" panose="02020603050405020304" pitchFamily="18" charset="0"/>
                <a:cs typeface="Times New Roman" panose="02020603050405020304" pitchFamily="18" charset="0"/>
              </a:rPr>
            </a:br>
            <a:endParaRPr lang="da-DK" sz="2400" dirty="0">
              <a:effectLst/>
              <a:ea typeface="Times New Roman" panose="02020603050405020304" pitchFamily="18" charset="0"/>
              <a:cs typeface="Times New Roman" panose="02020603050405020304" pitchFamily="18" charset="0"/>
            </a:endParaRPr>
          </a:p>
          <a:p>
            <a:endParaRPr lang="da-DK" sz="2400" dirty="0">
              <a:effectLst/>
              <a:ea typeface="Times New Roman" panose="02020603050405020304" pitchFamily="18" charset="0"/>
              <a:cs typeface="Times New Roman" panose="02020603050405020304" pitchFamily="18" charset="0"/>
            </a:endParaRPr>
          </a:p>
          <a:p>
            <a:endParaRPr lang="da-DK" dirty="0"/>
          </a:p>
        </p:txBody>
      </p:sp>
      <p:sp>
        <p:nvSpPr>
          <p:cNvPr id="3" name="Titel 2">
            <a:extLst>
              <a:ext uri="{FF2B5EF4-FFF2-40B4-BE49-F238E27FC236}">
                <a16:creationId xmlns:a16="http://schemas.microsoft.com/office/drawing/2014/main" id="{808FCBF3-1C5C-C841-3596-87BA00E89950}"/>
              </a:ext>
            </a:extLst>
          </p:cNvPr>
          <p:cNvSpPr>
            <a:spLocks noGrp="1"/>
          </p:cNvSpPr>
          <p:nvPr>
            <p:ph type="title"/>
          </p:nvPr>
        </p:nvSpPr>
        <p:spPr>
          <a:xfrm>
            <a:off x="497542" y="682864"/>
            <a:ext cx="8076007" cy="701731"/>
          </a:xfrm>
        </p:spPr>
        <p:txBody>
          <a:bodyPr/>
          <a:lstStyle/>
          <a:p>
            <a:r>
              <a:rPr lang="da-DK" dirty="0"/>
              <a:t>Opsamling:</a:t>
            </a:r>
          </a:p>
        </p:txBody>
      </p:sp>
    </p:spTree>
    <p:extLst>
      <p:ext uri="{BB962C8B-B14F-4D97-AF65-F5344CB8AC3E}">
        <p14:creationId xmlns:p14="http://schemas.microsoft.com/office/powerpoint/2010/main" val="203474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a:extLst>
              <a:ext uri="{FF2B5EF4-FFF2-40B4-BE49-F238E27FC236}">
                <a16:creationId xmlns:a16="http://schemas.microsoft.com/office/drawing/2014/main" id="{190D6B63-9485-4EC9-D8EE-2C35C33A2792}"/>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l="4294" r="4294"/>
          <a:stretch/>
        </p:blipFill>
        <p:spPr>
          <a:xfrm>
            <a:off x="673778" y="1677821"/>
            <a:ext cx="6966609" cy="4871462"/>
          </a:xfrm>
        </p:spPr>
      </p:pic>
      <p:sp>
        <p:nvSpPr>
          <p:cNvPr id="3" name="Oval billedforklaring 9">
            <a:extLst>
              <a:ext uri="{FF2B5EF4-FFF2-40B4-BE49-F238E27FC236}">
                <a16:creationId xmlns:a16="http://schemas.microsoft.com/office/drawing/2014/main" id="{3EF38712-9323-8643-0363-E755FA0AC638}"/>
              </a:ext>
            </a:extLst>
          </p:cNvPr>
          <p:cNvSpPr/>
          <p:nvPr/>
        </p:nvSpPr>
        <p:spPr>
          <a:xfrm>
            <a:off x="4541351" y="2413765"/>
            <a:ext cx="3729432" cy="2030469"/>
          </a:xfrm>
          <a:prstGeom prst="wedgeEllipseCallout">
            <a:avLst>
              <a:gd name="adj1" fmla="val -48041"/>
              <a:gd name="adj2" fmla="val 497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i="1" dirty="0"/>
              <a:t>”</a:t>
            </a:r>
            <a:r>
              <a:rPr lang="da-DK" sz="1600" i="1" dirty="0"/>
              <a:t>Samtalen blev aktuel og relevant. Vi var begge forberedt og vi talte om nogle ting, der ikke har været på bordet før.” </a:t>
            </a:r>
          </a:p>
          <a:p>
            <a:pPr algn="ctr"/>
            <a:r>
              <a:rPr lang="da-DK" sz="1600" i="1" dirty="0"/>
              <a:t>(Mand, 64 år, Aalborg)</a:t>
            </a:r>
            <a:endParaRPr lang="da-DK" sz="1600" dirty="0"/>
          </a:p>
        </p:txBody>
      </p:sp>
      <p:sp>
        <p:nvSpPr>
          <p:cNvPr id="4" name="Oval billedforklaring 10">
            <a:extLst>
              <a:ext uri="{FF2B5EF4-FFF2-40B4-BE49-F238E27FC236}">
                <a16:creationId xmlns:a16="http://schemas.microsoft.com/office/drawing/2014/main" id="{B7BBD8E2-3B8C-BB20-06D6-7964AB75CB2E}"/>
              </a:ext>
            </a:extLst>
          </p:cNvPr>
          <p:cNvSpPr/>
          <p:nvPr/>
        </p:nvSpPr>
        <p:spPr>
          <a:xfrm>
            <a:off x="8034918" y="4045766"/>
            <a:ext cx="3589732" cy="2052084"/>
          </a:xfrm>
          <a:prstGeom prst="wedgeEllipseCallout">
            <a:avLst>
              <a:gd name="adj1" fmla="val -35900"/>
              <a:gd name="adj2" fmla="val -6381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600" i="1" dirty="0"/>
              <a:t>”Jeg synes, der er spørgsmål i skemaet, som aldrig kommer op, hvis man ikke har det skema med.” </a:t>
            </a:r>
          </a:p>
          <a:p>
            <a:pPr algn="ctr"/>
            <a:r>
              <a:rPr lang="da-DK" sz="1600" i="1" dirty="0"/>
              <a:t>(Kvinde, 77 år, Gentofte</a:t>
            </a:r>
            <a:r>
              <a:rPr lang="da-DK" i="1" dirty="0"/>
              <a:t>)</a:t>
            </a:r>
            <a:endParaRPr lang="da-DK" dirty="0"/>
          </a:p>
        </p:txBody>
      </p:sp>
      <p:sp>
        <p:nvSpPr>
          <p:cNvPr id="5" name="Titel 2">
            <a:extLst>
              <a:ext uri="{FF2B5EF4-FFF2-40B4-BE49-F238E27FC236}">
                <a16:creationId xmlns:a16="http://schemas.microsoft.com/office/drawing/2014/main" id="{E187F3FE-DDA3-8165-C073-8066F69376A2}"/>
              </a:ext>
            </a:extLst>
          </p:cNvPr>
          <p:cNvSpPr txBox="1">
            <a:spLocks/>
          </p:cNvSpPr>
          <p:nvPr/>
        </p:nvSpPr>
        <p:spPr>
          <a:xfrm>
            <a:off x="539750" y="658233"/>
            <a:ext cx="11084900" cy="70173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lbert Sans Black" pitchFamily="2" charset="77"/>
                <a:ea typeface="+mj-ea"/>
                <a:cs typeface="+mj-cs"/>
              </a:defRPr>
            </a:lvl1pPr>
          </a:lstStyle>
          <a:p>
            <a:r>
              <a:rPr lang="da-DK" dirty="0">
                <a:latin typeface="+mn-lt"/>
              </a:rPr>
              <a:t>Evaluering fra piloten – patienterne</a:t>
            </a:r>
          </a:p>
        </p:txBody>
      </p:sp>
      <p:sp>
        <p:nvSpPr>
          <p:cNvPr id="6" name="Taleboble: oval 5">
            <a:extLst>
              <a:ext uri="{FF2B5EF4-FFF2-40B4-BE49-F238E27FC236}">
                <a16:creationId xmlns:a16="http://schemas.microsoft.com/office/drawing/2014/main" id="{09AED350-39B3-CE78-EEF8-0C19AE870AC7}"/>
              </a:ext>
            </a:extLst>
          </p:cNvPr>
          <p:cNvSpPr/>
          <p:nvPr/>
        </p:nvSpPr>
        <p:spPr>
          <a:xfrm>
            <a:off x="7880234" y="1348034"/>
            <a:ext cx="3744416" cy="2088232"/>
          </a:xfrm>
          <a:prstGeom prst="wedgeEllipseCallout">
            <a:avLst>
              <a:gd name="adj1" fmla="val 43129"/>
              <a:gd name="adj2" fmla="val 55508"/>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i="1" dirty="0"/>
              <a:t>”Jeg forventede faktisk, at man brugte skemaet til samtalen. Men det gjorde man ikke. Først da jeg selv nævnte det.” (Kvinde 43 år)</a:t>
            </a:r>
          </a:p>
        </p:txBody>
      </p:sp>
    </p:spTree>
    <p:extLst>
      <p:ext uri="{BB962C8B-B14F-4D97-AF65-F5344CB8AC3E}">
        <p14:creationId xmlns:p14="http://schemas.microsoft.com/office/powerpoint/2010/main" val="224758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E69CA54-F0E7-D7BD-79D3-A0014359668B}"/>
              </a:ext>
            </a:extLst>
          </p:cNvPr>
          <p:cNvSpPr>
            <a:spLocks noGrp="1"/>
          </p:cNvSpPr>
          <p:nvPr>
            <p:ph type="body" idx="1"/>
          </p:nvPr>
        </p:nvSpPr>
        <p:spPr>
          <a:xfrm>
            <a:off x="569970" y="1760338"/>
            <a:ext cx="11213487" cy="3125984"/>
          </a:xfrm>
        </p:spPr>
        <p:txBody>
          <a:bodyPr/>
          <a:lstStyle/>
          <a:p>
            <a:r>
              <a:rPr lang="da-DK" sz="2000" dirty="0">
                <a:solidFill>
                  <a:srgbClr val="000000"/>
                </a:solidFill>
                <a:ea typeface="Times New Roman" panose="02020603050405020304" pitchFamily="18" charset="0"/>
                <a:cs typeface="Calibri" panose="020F0502020204030204" pitchFamily="34" charset="0"/>
              </a:rPr>
              <a:t>Alle dermatologiske speciallægeklinikker</a:t>
            </a:r>
            <a:br>
              <a:rPr lang="da-DK" sz="2000" dirty="0">
                <a:solidFill>
                  <a:srgbClr val="000000"/>
                </a:solidFill>
                <a:ea typeface="Times New Roman" panose="02020603050405020304" pitchFamily="18" charset="0"/>
                <a:cs typeface="Calibri" panose="020F0502020204030204" pitchFamily="34" charset="0"/>
              </a:rPr>
            </a:br>
            <a:endParaRPr lang="da-DK" sz="2000" dirty="0">
              <a:ea typeface="Times New Roman" panose="02020603050405020304" pitchFamily="18" charset="0"/>
              <a:cs typeface="Times New Roman" panose="02020603050405020304" pitchFamily="18" charset="0"/>
            </a:endParaRPr>
          </a:p>
          <a:p>
            <a:r>
              <a:rPr lang="da-DK" sz="2000" dirty="0">
                <a:solidFill>
                  <a:srgbClr val="000000"/>
                </a:solidFill>
                <a:ea typeface="Times New Roman" panose="02020603050405020304" pitchFamily="18" charset="0"/>
                <a:cs typeface="Calibri" panose="020F0502020204030204" pitchFamily="34" charset="0"/>
              </a:rPr>
              <a:t>Anvendes til dansktalende patienter over 18, som har fået diagnosticeret psoriasis DL40*, og som skal ses igen i klinikken efter at diagnosen er stillet</a:t>
            </a:r>
            <a:br>
              <a:rPr lang="da-DK" sz="2000" dirty="0">
                <a:solidFill>
                  <a:srgbClr val="000000"/>
                </a:solidFill>
                <a:ea typeface="Times New Roman" panose="02020603050405020304" pitchFamily="18" charset="0"/>
                <a:cs typeface="Calibri" panose="020F0502020204030204" pitchFamily="34" charset="0"/>
              </a:rPr>
            </a:br>
            <a:endParaRPr lang="da-DK" sz="2000" dirty="0">
              <a:ea typeface="Times New Roman" panose="02020603050405020304" pitchFamily="18" charset="0"/>
              <a:cs typeface="Times New Roman" panose="02020603050405020304" pitchFamily="18" charset="0"/>
            </a:endParaRPr>
          </a:p>
          <a:p>
            <a:r>
              <a:rPr lang="da-DK" sz="2000" dirty="0">
                <a:solidFill>
                  <a:srgbClr val="000000"/>
                </a:solidFill>
                <a:ea typeface="Times New Roman" panose="02020603050405020304" pitchFamily="18" charset="0"/>
                <a:cs typeface="Calibri" panose="020F0502020204030204" pitchFamily="34" charset="0"/>
              </a:rPr>
              <a:t>Skal anvendes minimum én gang årligt i patientforløbet</a:t>
            </a:r>
            <a:br>
              <a:rPr lang="da-DK" sz="2000" dirty="0">
                <a:solidFill>
                  <a:srgbClr val="000000"/>
                </a:solidFill>
                <a:ea typeface="Times New Roman" panose="02020603050405020304" pitchFamily="18" charset="0"/>
                <a:cs typeface="Calibri" panose="020F0502020204030204" pitchFamily="34" charset="0"/>
              </a:rPr>
            </a:br>
            <a:endParaRPr lang="da-DK" sz="2000" dirty="0">
              <a:ea typeface="Times New Roman" panose="02020603050405020304" pitchFamily="18" charset="0"/>
              <a:cs typeface="Times New Roman" panose="02020603050405020304" pitchFamily="18" charset="0"/>
            </a:endParaRPr>
          </a:p>
          <a:p>
            <a:r>
              <a:rPr lang="da-DK" sz="2000" dirty="0">
                <a:solidFill>
                  <a:srgbClr val="000000"/>
                </a:solidFill>
                <a:ea typeface="Times New Roman" panose="02020603050405020304" pitchFamily="18" charset="0"/>
                <a:cs typeface="Calibri" panose="020F0502020204030204" pitchFamily="34" charset="0"/>
              </a:rPr>
              <a:t>Sendes forud for en konsultation, så patienten modtager skemaet 1 uge før konsultationen</a:t>
            </a:r>
            <a:endParaRPr lang="da-DK" sz="2000" dirty="0">
              <a:ea typeface="Times New Roman" panose="02020603050405020304" pitchFamily="18" charset="0"/>
              <a:cs typeface="Times New Roman" panose="02020603050405020304" pitchFamily="18" charset="0"/>
            </a:endParaRPr>
          </a:p>
          <a:p>
            <a:pPr marL="0" indent="0">
              <a:buNone/>
            </a:pPr>
            <a:endParaRPr lang="da-DK" dirty="0"/>
          </a:p>
        </p:txBody>
      </p:sp>
      <p:sp>
        <p:nvSpPr>
          <p:cNvPr id="3" name="Titel 2">
            <a:extLst>
              <a:ext uri="{FF2B5EF4-FFF2-40B4-BE49-F238E27FC236}">
                <a16:creationId xmlns:a16="http://schemas.microsoft.com/office/drawing/2014/main" id="{D24B8D02-BFFE-C359-7086-2108242D68FA}"/>
              </a:ext>
            </a:extLst>
          </p:cNvPr>
          <p:cNvSpPr>
            <a:spLocks noGrp="1"/>
          </p:cNvSpPr>
          <p:nvPr>
            <p:ph type="title"/>
          </p:nvPr>
        </p:nvSpPr>
        <p:spPr>
          <a:xfrm>
            <a:off x="497542" y="682864"/>
            <a:ext cx="10538632" cy="701731"/>
          </a:xfrm>
        </p:spPr>
        <p:txBody>
          <a:bodyPr/>
          <a:lstStyle/>
          <a:p>
            <a:r>
              <a:rPr lang="da-DK" dirty="0"/>
              <a:t>Hvem skal bruge skemaet og hvornår?</a:t>
            </a:r>
          </a:p>
        </p:txBody>
      </p:sp>
    </p:spTree>
    <p:extLst>
      <p:ext uri="{BB962C8B-B14F-4D97-AF65-F5344CB8AC3E}">
        <p14:creationId xmlns:p14="http://schemas.microsoft.com/office/powerpoint/2010/main" val="369059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065F4E1-9B92-B9A5-D00E-D5A5BE948538}"/>
              </a:ext>
            </a:extLst>
          </p:cNvPr>
          <p:cNvSpPr>
            <a:spLocks noGrp="1"/>
          </p:cNvSpPr>
          <p:nvPr>
            <p:ph type="title"/>
          </p:nvPr>
        </p:nvSpPr>
        <p:spPr>
          <a:xfrm>
            <a:off x="497542" y="682864"/>
            <a:ext cx="10905564" cy="701731"/>
          </a:xfrm>
        </p:spPr>
        <p:txBody>
          <a:bodyPr/>
          <a:lstStyle/>
          <a:p>
            <a:r>
              <a:rPr lang="da-DK" dirty="0"/>
              <a:t>Indhold i skemaet</a:t>
            </a:r>
          </a:p>
        </p:txBody>
      </p:sp>
      <p:sp>
        <p:nvSpPr>
          <p:cNvPr id="2" name="Pladsholder til indhold 2">
            <a:extLst>
              <a:ext uri="{FF2B5EF4-FFF2-40B4-BE49-F238E27FC236}">
                <a16:creationId xmlns:a16="http://schemas.microsoft.com/office/drawing/2014/main" id="{B1770388-408F-D246-CC27-3EBACC84FF88}"/>
              </a:ext>
            </a:extLst>
          </p:cNvPr>
          <p:cNvSpPr txBox="1">
            <a:spLocks/>
          </p:cNvSpPr>
          <p:nvPr/>
        </p:nvSpPr>
        <p:spPr>
          <a:xfrm>
            <a:off x="497541" y="1501870"/>
            <a:ext cx="10303243" cy="4546373"/>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Clr>
                <a:schemeClr val="accent4"/>
              </a:buClr>
              <a:buFontTx/>
              <a:buNone/>
              <a:defRPr sz="2200" b="0" i="0" kern="1200">
                <a:solidFill>
                  <a:schemeClr val="tx1"/>
                </a:solidFill>
                <a:latin typeface="Barlow" pitchFamily="2" charset="77"/>
                <a:ea typeface="+mn-ea"/>
                <a:cs typeface="+mn-cs"/>
              </a:defRPr>
            </a:lvl1pPr>
            <a:lvl2pPr marL="457200" indent="0" algn="l" defTabSz="914400" rtl="0" eaLnBrk="1" latinLnBrk="0" hangingPunct="1">
              <a:lnSpc>
                <a:spcPct val="90000"/>
              </a:lnSpc>
              <a:spcBef>
                <a:spcPts val="500"/>
              </a:spcBef>
              <a:buClr>
                <a:schemeClr val="accent4"/>
              </a:buClr>
              <a:buFont typeface="Arial" panose="020B0604020202020204" pitchFamily="34" charset="0"/>
              <a:buNone/>
              <a:defRPr sz="2200" b="0" i="0" kern="1200">
                <a:solidFill>
                  <a:schemeClr val="tx1"/>
                </a:solidFill>
                <a:latin typeface="Barlow" pitchFamily="2" charset="77"/>
                <a:ea typeface="+mn-ea"/>
                <a:cs typeface="+mn-cs"/>
              </a:defRPr>
            </a:lvl2pPr>
            <a:lvl3pPr marL="914400" indent="0" algn="l" defTabSz="914400" rtl="0" eaLnBrk="1" latinLnBrk="0" hangingPunct="1">
              <a:lnSpc>
                <a:spcPct val="90000"/>
              </a:lnSpc>
              <a:spcBef>
                <a:spcPts val="500"/>
              </a:spcBef>
              <a:buClr>
                <a:schemeClr val="accent4"/>
              </a:buClr>
              <a:buFont typeface="Arial" panose="020B0604020202020204" pitchFamily="34" charset="0"/>
              <a:buNone/>
              <a:defRPr sz="2200" b="0" i="0" kern="1200">
                <a:solidFill>
                  <a:schemeClr val="tx1"/>
                </a:solidFill>
                <a:latin typeface="Barlow" pitchFamily="2" charset="77"/>
                <a:ea typeface="+mn-ea"/>
                <a:cs typeface="+mn-cs"/>
              </a:defRPr>
            </a:lvl3pPr>
            <a:lvl4pPr marL="1371600" indent="0" algn="l" defTabSz="914400" rtl="0" eaLnBrk="1" latinLnBrk="0" hangingPunct="1">
              <a:lnSpc>
                <a:spcPct val="90000"/>
              </a:lnSpc>
              <a:spcBef>
                <a:spcPts val="500"/>
              </a:spcBef>
              <a:buClr>
                <a:schemeClr val="accent4"/>
              </a:buClr>
              <a:buFont typeface="Arial" panose="020B0604020202020204" pitchFamily="34" charset="0"/>
              <a:buNone/>
              <a:defRPr sz="2200" b="0" i="0" kern="1200">
                <a:solidFill>
                  <a:schemeClr val="tx1"/>
                </a:solidFill>
                <a:latin typeface="Barlow" pitchFamily="2" charset="77"/>
                <a:ea typeface="+mn-ea"/>
                <a:cs typeface="+mn-cs"/>
              </a:defRPr>
            </a:lvl4pPr>
            <a:lvl5pPr marL="1828800" indent="0" algn="l" defTabSz="914400" rtl="0" eaLnBrk="1" latinLnBrk="0" hangingPunct="1">
              <a:lnSpc>
                <a:spcPct val="90000"/>
              </a:lnSpc>
              <a:spcBef>
                <a:spcPts val="500"/>
              </a:spcBef>
              <a:buClr>
                <a:schemeClr val="accent4"/>
              </a:buClr>
              <a:buFont typeface="Arial" panose="020B0604020202020204" pitchFamily="34" charset="0"/>
              <a:buNone/>
              <a:defRPr sz="22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500"/>
              </a:spcBef>
              <a:spcAft>
                <a:spcPts val="1000"/>
              </a:spcAft>
            </a:pPr>
            <a:r>
              <a:rPr lang="da-DK" sz="1800" dirty="0">
                <a:solidFill>
                  <a:srgbClr val="000000"/>
                </a:solidFill>
                <a:effectLst/>
                <a:latin typeface="+mn-lt"/>
                <a:ea typeface="Times New Roman" panose="02020603050405020304" pitchFamily="18" charset="0"/>
                <a:cs typeface="Calibri" panose="020F0502020204030204" pitchFamily="34" charset="0"/>
              </a:rPr>
              <a:t>PRO Psoriasis skemaet er elektronisk og indeholder 25 spørgsmål fordelt på emnerne:</a:t>
            </a:r>
            <a:endParaRPr lang="da-DK" sz="1800" dirty="0">
              <a:effectLst/>
              <a:latin typeface="+mn-lt"/>
              <a:ea typeface="Times New Roman" panose="02020603050405020304" pitchFamily="18" charset="0"/>
              <a:cs typeface="Times New Roman" panose="02020603050405020304" pitchFamily="18" charset="0"/>
            </a:endParaRPr>
          </a:p>
          <a:p>
            <a:pPr marL="342900" indent="-342900">
              <a:buClr>
                <a:srgbClr val="C82A54"/>
              </a:buClr>
              <a:buBlip>
                <a:blip r:embed="rId2"/>
              </a:buBlip>
              <a:defRPr/>
            </a:pPr>
            <a:r>
              <a:rPr lang="da-DK" sz="2000" dirty="0">
                <a:solidFill>
                  <a:srgbClr val="000000"/>
                </a:solidFill>
                <a:latin typeface="+mn-lt"/>
                <a:ea typeface="Times New Roman" panose="02020603050405020304" pitchFamily="18" charset="0"/>
                <a:cs typeface="Calibri" panose="020F0502020204030204" pitchFamily="34" charset="0"/>
              </a:rPr>
              <a:t>Hudmanifestation</a:t>
            </a:r>
          </a:p>
          <a:p>
            <a:pPr marL="342900" indent="-342900">
              <a:buClr>
                <a:srgbClr val="C82A54"/>
              </a:buClr>
              <a:buBlip>
                <a:blip r:embed="rId2"/>
              </a:buBlip>
              <a:defRPr/>
            </a:pPr>
            <a:r>
              <a:rPr lang="da-DK" sz="2000" dirty="0">
                <a:solidFill>
                  <a:srgbClr val="000000"/>
                </a:solidFill>
                <a:effectLst/>
                <a:latin typeface="+mn-lt"/>
                <a:ea typeface="Times New Roman" panose="02020603050405020304" pitchFamily="18" charset="0"/>
                <a:cs typeface="Calibri" panose="020F0502020204030204" pitchFamily="34" charset="0"/>
              </a:rPr>
              <a:t>Symptomernes påvirkning af patienternes livskvalitet i det daglige (</a:t>
            </a:r>
            <a:r>
              <a:rPr lang="da-DK" sz="2000" dirty="0" err="1">
                <a:solidFill>
                  <a:srgbClr val="000000"/>
                </a:solidFill>
                <a:effectLst/>
                <a:latin typeface="+mn-lt"/>
                <a:ea typeface="Times New Roman" panose="02020603050405020304" pitchFamily="18" charset="0"/>
                <a:cs typeface="Calibri" panose="020F0502020204030204" pitchFamily="34" charset="0"/>
              </a:rPr>
              <a:t>Dermatology</a:t>
            </a:r>
            <a:r>
              <a:rPr lang="da-DK" sz="2000" dirty="0">
                <a:solidFill>
                  <a:srgbClr val="000000"/>
                </a:solidFill>
                <a:effectLst/>
                <a:latin typeface="+mn-lt"/>
                <a:ea typeface="Times New Roman" panose="02020603050405020304" pitchFamily="18" charset="0"/>
                <a:cs typeface="Calibri" panose="020F0502020204030204" pitchFamily="34" charset="0"/>
              </a:rPr>
              <a:t> Life </a:t>
            </a:r>
            <a:r>
              <a:rPr lang="da-DK" sz="2000" dirty="0" err="1">
                <a:solidFill>
                  <a:srgbClr val="000000"/>
                </a:solidFill>
                <a:effectLst/>
                <a:latin typeface="+mn-lt"/>
                <a:ea typeface="Times New Roman" panose="02020603050405020304" pitchFamily="18" charset="0"/>
                <a:cs typeface="Calibri" panose="020F0502020204030204" pitchFamily="34" charset="0"/>
              </a:rPr>
              <a:t>Quality</a:t>
            </a:r>
            <a:r>
              <a:rPr lang="da-DK" sz="2000" dirty="0">
                <a:solidFill>
                  <a:srgbClr val="000000"/>
                </a:solidFill>
                <a:effectLst/>
                <a:latin typeface="+mn-lt"/>
                <a:ea typeface="Times New Roman" panose="02020603050405020304" pitchFamily="18" charset="0"/>
                <a:cs typeface="Calibri" panose="020F0502020204030204" pitchFamily="34" charset="0"/>
              </a:rPr>
              <a:t> Index)</a:t>
            </a:r>
          </a:p>
          <a:p>
            <a:pPr marL="342900" indent="-342900">
              <a:buClr>
                <a:srgbClr val="C82A54"/>
              </a:buClr>
              <a:buBlip>
                <a:blip r:embed="rId2"/>
              </a:buBlip>
              <a:defRPr/>
            </a:pPr>
            <a:r>
              <a:rPr lang="da-DK" sz="2000" dirty="0">
                <a:solidFill>
                  <a:srgbClr val="000000"/>
                </a:solidFill>
                <a:effectLst/>
                <a:latin typeface="+mn-lt"/>
                <a:ea typeface="Times New Roman" panose="02020603050405020304" pitchFamily="18" charset="0"/>
                <a:cs typeface="Calibri" panose="020F0502020204030204" pitchFamily="34" charset="0"/>
              </a:rPr>
              <a:t>Patienternes trivsel (MDI-2 Major Depression Inventory)</a:t>
            </a:r>
          </a:p>
          <a:p>
            <a:pPr marL="342900" indent="-342900">
              <a:buClr>
                <a:srgbClr val="C82A54"/>
              </a:buClr>
              <a:buBlip>
                <a:blip r:embed="rId2"/>
              </a:buBlip>
              <a:defRPr/>
            </a:pPr>
            <a:r>
              <a:rPr lang="da-DK" sz="2000" dirty="0">
                <a:solidFill>
                  <a:srgbClr val="000000"/>
                </a:solidFill>
                <a:effectLst/>
                <a:latin typeface="+mn-lt"/>
                <a:ea typeface="Times New Roman" panose="02020603050405020304" pitchFamily="18" charset="0"/>
                <a:cs typeface="Calibri" panose="020F0502020204030204" pitchFamily="34" charset="0"/>
              </a:rPr>
              <a:t>Opsporing af led-sygdomme (PEST – Psoriasis </a:t>
            </a:r>
            <a:r>
              <a:rPr lang="da-DK" sz="2000" dirty="0" err="1">
                <a:solidFill>
                  <a:srgbClr val="000000"/>
                </a:solidFill>
                <a:effectLst/>
                <a:latin typeface="+mn-lt"/>
                <a:ea typeface="Times New Roman" panose="02020603050405020304" pitchFamily="18" charset="0"/>
                <a:cs typeface="Calibri" panose="020F0502020204030204" pitchFamily="34" charset="0"/>
              </a:rPr>
              <a:t>Epidemiology</a:t>
            </a:r>
            <a:r>
              <a:rPr lang="da-DK" sz="2000" dirty="0">
                <a:solidFill>
                  <a:srgbClr val="000000"/>
                </a:solidFill>
                <a:effectLst/>
                <a:latin typeface="+mn-lt"/>
                <a:ea typeface="Times New Roman" panose="02020603050405020304" pitchFamily="18" charset="0"/>
                <a:cs typeface="Calibri" panose="020F0502020204030204" pitchFamily="34" charset="0"/>
              </a:rPr>
              <a:t> Screening Tool) </a:t>
            </a:r>
          </a:p>
          <a:p>
            <a:pPr marL="342900" indent="-342900">
              <a:buClr>
                <a:srgbClr val="C82A54"/>
              </a:buClr>
              <a:buBlip>
                <a:blip r:embed="rId2"/>
              </a:buBlip>
              <a:defRPr/>
            </a:pPr>
            <a:r>
              <a:rPr lang="da-DK" sz="2000" dirty="0">
                <a:solidFill>
                  <a:srgbClr val="000000"/>
                </a:solidFill>
                <a:effectLst/>
                <a:latin typeface="+mn-lt"/>
                <a:ea typeface="Times New Roman" panose="02020603050405020304" pitchFamily="18" charset="0"/>
                <a:cs typeface="Calibri" panose="020F0502020204030204" pitchFamily="34" charset="0"/>
              </a:rPr>
              <a:t>Opsporing af og hjerte-kar påvirkning</a:t>
            </a:r>
          </a:p>
          <a:p>
            <a:pPr marL="342900" indent="-342900">
              <a:buClr>
                <a:srgbClr val="C82A54"/>
              </a:buClr>
              <a:buBlip>
                <a:blip r:embed="rId2"/>
              </a:buBlip>
              <a:defRPr/>
            </a:pPr>
            <a:r>
              <a:rPr lang="da-DK" sz="2000" dirty="0">
                <a:solidFill>
                  <a:srgbClr val="000000"/>
                </a:solidFill>
                <a:effectLst/>
                <a:latin typeface="+mn-lt"/>
                <a:ea typeface="Times New Roman" panose="02020603050405020304" pitchFamily="18" charset="0"/>
                <a:cs typeface="Calibri" panose="020F0502020204030204" pitchFamily="34" charset="0"/>
              </a:rPr>
              <a:t>Bivirkninger af behandlingen</a:t>
            </a:r>
            <a:endParaRPr lang="da-DK" sz="2000" dirty="0">
              <a:effectLst/>
              <a:latin typeface="+mn-lt"/>
              <a:ea typeface="Times New Roman" panose="02020603050405020304" pitchFamily="18" charset="0"/>
              <a:cs typeface="Times New Roman" panose="02020603050405020304" pitchFamily="18" charset="0"/>
            </a:endParaRPr>
          </a:p>
          <a:p>
            <a:endParaRPr lang="da-DK" dirty="0"/>
          </a:p>
          <a:p>
            <a:endParaRPr lang="da-DK" dirty="0"/>
          </a:p>
          <a:p>
            <a:r>
              <a:rPr lang="da-DK" dirty="0"/>
              <a:t> </a:t>
            </a:r>
          </a:p>
        </p:txBody>
      </p:sp>
    </p:spTree>
    <p:extLst>
      <p:ext uri="{BB962C8B-B14F-4D97-AF65-F5344CB8AC3E}">
        <p14:creationId xmlns:p14="http://schemas.microsoft.com/office/powerpoint/2010/main" val="11025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3">
            <a:extLst>
              <a:ext uri="{FF2B5EF4-FFF2-40B4-BE49-F238E27FC236}">
                <a16:creationId xmlns:a16="http://schemas.microsoft.com/office/drawing/2014/main" id="{93BA46D6-3F93-AD60-AA92-CDF686ABC468}"/>
              </a:ext>
            </a:extLst>
          </p:cNvPr>
          <p:cNvSpPr>
            <a:spLocks noGrp="1"/>
          </p:cNvSpPr>
          <p:nvPr>
            <p:ph type="title"/>
          </p:nvPr>
        </p:nvSpPr>
        <p:spPr>
          <a:xfrm>
            <a:off x="497542" y="682864"/>
            <a:ext cx="10905564" cy="701731"/>
          </a:xfrm>
        </p:spPr>
        <p:txBody>
          <a:bodyPr/>
          <a:lstStyle/>
          <a:p>
            <a:r>
              <a:rPr lang="da-DK" dirty="0"/>
              <a:t>Konkret brug af PRO-skemaet</a:t>
            </a:r>
          </a:p>
        </p:txBody>
      </p:sp>
      <p:graphicFrame>
        <p:nvGraphicFramePr>
          <p:cNvPr id="11" name="Pladsholder til indhold 10">
            <a:extLst>
              <a:ext uri="{FF2B5EF4-FFF2-40B4-BE49-F238E27FC236}">
                <a16:creationId xmlns:a16="http://schemas.microsoft.com/office/drawing/2014/main" id="{5A1726EB-9E90-481C-DC3C-8A627DACB79C}"/>
              </a:ext>
            </a:extLst>
          </p:cNvPr>
          <p:cNvGraphicFramePr>
            <a:graphicFrameLocks noGrp="1"/>
          </p:cNvGraphicFramePr>
          <p:nvPr>
            <p:ph idx="1"/>
          </p:nvPr>
        </p:nvGraphicFramePr>
        <p:xfrm>
          <a:off x="0" y="1773445"/>
          <a:ext cx="11529649" cy="4598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435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dsholder til billede 32" descr="Et billede, der indeholder håndskrift, sort-hvid, Sort-hvid fotografering, typografi&#10;&#10;Automatisk genereret beskrivelse">
            <a:extLst>
              <a:ext uri="{FF2B5EF4-FFF2-40B4-BE49-F238E27FC236}">
                <a16:creationId xmlns:a16="http://schemas.microsoft.com/office/drawing/2014/main" id="{C185B6BC-A945-28AA-8DB4-93377510901C}"/>
              </a:ext>
            </a:extLst>
          </p:cNvPr>
          <p:cNvPicPr>
            <a:picLocks noGrp="1" noChangeAspect="1"/>
          </p:cNvPicPr>
          <p:nvPr>
            <p:ph type="pic" sz="quarter" idx="10"/>
          </p:nvPr>
        </p:nvPicPr>
        <p:blipFill>
          <a:blip r:embed="rId2"/>
          <a:srcRect/>
          <a:stretch/>
        </p:blipFill>
        <p:spPr/>
      </p:pic>
      <p:sp>
        <p:nvSpPr>
          <p:cNvPr id="4" name="Pladsholder til billede 3">
            <a:extLst>
              <a:ext uri="{FF2B5EF4-FFF2-40B4-BE49-F238E27FC236}">
                <a16:creationId xmlns:a16="http://schemas.microsoft.com/office/drawing/2014/main" id="{800196B0-5757-7479-211D-9A3653B4E6E9}"/>
              </a:ext>
            </a:extLst>
          </p:cNvPr>
          <p:cNvSpPr>
            <a:spLocks noGrp="1"/>
          </p:cNvSpPr>
          <p:nvPr>
            <p:ph type="pic" sz="quarter" idx="11"/>
          </p:nvPr>
        </p:nvSpPr>
        <p:spPr>
          <a:xfrm>
            <a:off x="-8816" y="-22202"/>
            <a:ext cx="12200816" cy="6880202"/>
          </a:xfrm>
        </p:spPr>
        <p:txBody>
          <a:bodyPr/>
          <a:lstStyle/>
          <a:p>
            <a:endParaRPr lang="da-DK" dirty="0"/>
          </a:p>
        </p:txBody>
      </p:sp>
      <p:sp>
        <p:nvSpPr>
          <p:cNvPr id="13" name="Titel 12">
            <a:extLst>
              <a:ext uri="{FF2B5EF4-FFF2-40B4-BE49-F238E27FC236}">
                <a16:creationId xmlns:a16="http://schemas.microsoft.com/office/drawing/2014/main" id="{C01C252E-7089-77F6-5DB3-6F61A0E23C74}"/>
              </a:ext>
            </a:extLst>
          </p:cNvPr>
          <p:cNvSpPr>
            <a:spLocks noGrp="1"/>
          </p:cNvSpPr>
          <p:nvPr>
            <p:ph type="title"/>
          </p:nvPr>
        </p:nvSpPr>
        <p:spPr>
          <a:xfrm>
            <a:off x="443222" y="2100038"/>
            <a:ext cx="7603630" cy="2585323"/>
          </a:xfrm>
        </p:spPr>
        <p:txBody>
          <a:bodyPr/>
          <a:lstStyle/>
          <a:p>
            <a:r>
              <a:rPr lang="da-DK" dirty="0"/>
              <a:t>Status på anvendelsen i klyngen</a:t>
            </a:r>
          </a:p>
        </p:txBody>
      </p:sp>
      <p:pic>
        <p:nvPicPr>
          <p:cNvPr id="23" name="Billede 22" descr="Et billede, der indeholder logo, hvid, Grafik&#10;&#10;Automatisk genereret beskrivelse">
            <a:extLst>
              <a:ext uri="{FF2B5EF4-FFF2-40B4-BE49-F238E27FC236}">
                <a16:creationId xmlns:a16="http://schemas.microsoft.com/office/drawing/2014/main" id="{C98B79DA-77C9-E774-5548-4A037D42E20C}"/>
              </a:ext>
            </a:extLst>
          </p:cNvPr>
          <p:cNvPicPr>
            <a:picLocks noChangeAspect="1"/>
          </p:cNvPicPr>
          <p:nvPr/>
        </p:nvPicPr>
        <p:blipFill>
          <a:blip r:embed="rId3"/>
          <a:stretch>
            <a:fillRect/>
          </a:stretch>
        </p:blipFill>
        <p:spPr>
          <a:xfrm>
            <a:off x="-8816" y="4313339"/>
            <a:ext cx="12200816" cy="2566863"/>
          </a:xfrm>
          <a:prstGeom prst="rect">
            <a:avLst/>
          </a:prstGeom>
        </p:spPr>
      </p:pic>
      <p:pic>
        <p:nvPicPr>
          <p:cNvPr id="12" name="Billede 11" descr="Et billede, der indeholder Font/skrifttype, Grafik, logo, grafisk design&#10;&#10;Automatisk genereret beskrivelse">
            <a:extLst>
              <a:ext uri="{FF2B5EF4-FFF2-40B4-BE49-F238E27FC236}">
                <a16:creationId xmlns:a16="http://schemas.microsoft.com/office/drawing/2014/main" id="{A08BFB9A-635E-49C7-D6A5-BF3504695262}"/>
              </a:ext>
            </a:extLst>
          </p:cNvPr>
          <p:cNvPicPr>
            <a:picLocks noChangeAspect="1"/>
          </p:cNvPicPr>
          <p:nvPr/>
        </p:nvPicPr>
        <p:blipFill>
          <a:blip r:embed="rId4"/>
          <a:stretch>
            <a:fillRect/>
          </a:stretch>
        </p:blipFill>
        <p:spPr>
          <a:xfrm>
            <a:off x="10363199" y="5820372"/>
            <a:ext cx="1283357" cy="535978"/>
          </a:xfrm>
          <a:prstGeom prst="rect">
            <a:avLst/>
          </a:prstGeom>
        </p:spPr>
      </p:pic>
    </p:spTree>
    <p:extLst>
      <p:ext uri="{BB962C8B-B14F-4D97-AF65-F5344CB8AC3E}">
        <p14:creationId xmlns:p14="http://schemas.microsoft.com/office/powerpoint/2010/main" val="290445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E7D08B0-5083-7E9B-C4EC-DA05EA01343D}"/>
              </a:ext>
            </a:extLst>
          </p:cNvPr>
          <p:cNvSpPr>
            <a:spLocks noGrp="1"/>
          </p:cNvSpPr>
          <p:nvPr>
            <p:ph type="body" idx="1"/>
          </p:nvPr>
        </p:nvSpPr>
        <p:spPr>
          <a:xfrm>
            <a:off x="497542" y="2270978"/>
            <a:ext cx="11213487" cy="2395528"/>
          </a:xfrm>
        </p:spPr>
        <p:txBody>
          <a:bodyPr/>
          <a:lstStyle/>
          <a:p>
            <a:r>
              <a:rPr lang="da-DK" sz="2000" dirty="0"/>
              <a:t>Hvor mange bruger PRO Psoriasis?</a:t>
            </a:r>
          </a:p>
          <a:p>
            <a:pPr marL="0" indent="0">
              <a:buNone/>
            </a:pPr>
            <a:endParaRPr lang="da-DK" sz="2000" dirty="0"/>
          </a:p>
          <a:p>
            <a:r>
              <a:rPr lang="da-DK" sz="2000" dirty="0"/>
              <a:t>Hvilke udfordringer er der?</a:t>
            </a:r>
          </a:p>
          <a:p>
            <a:pPr marL="0" indent="0">
              <a:buNone/>
            </a:pPr>
            <a:endParaRPr lang="da-DK" sz="2000" dirty="0"/>
          </a:p>
          <a:p>
            <a:r>
              <a:rPr lang="da-DK" sz="2000" dirty="0"/>
              <a:t>Hvad fungerer godt? </a:t>
            </a:r>
          </a:p>
          <a:p>
            <a:pPr marL="0" indent="0">
              <a:buNone/>
            </a:pPr>
            <a:endParaRPr lang="da-DK" dirty="0"/>
          </a:p>
        </p:txBody>
      </p:sp>
      <p:sp>
        <p:nvSpPr>
          <p:cNvPr id="3" name="Titel 2">
            <a:extLst>
              <a:ext uri="{FF2B5EF4-FFF2-40B4-BE49-F238E27FC236}">
                <a16:creationId xmlns:a16="http://schemas.microsoft.com/office/drawing/2014/main" id="{40A6DA97-447A-76A0-5C1E-FAAC8C362CF1}"/>
              </a:ext>
            </a:extLst>
          </p:cNvPr>
          <p:cNvSpPr>
            <a:spLocks noGrp="1"/>
          </p:cNvSpPr>
          <p:nvPr>
            <p:ph type="title"/>
          </p:nvPr>
        </p:nvSpPr>
        <p:spPr/>
        <p:txBody>
          <a:bodyPr/>
          <a:lstStyle/>
          <a:p>
            <a:r>
              <a:rPr lang="da-DK" dirty="0"/>
              <a:t>Hvordan går det i vores klynge?</a:t>
            </a:r>
          </a:p>
        </p:txBody>
      </p:sp>
    </p:spTree>
    <p:extLst>
      <p:ext uri="{BB962C8B-B14F-4D97-AF65-F5344CB8AC3E}">
        <p14:creationId xmlns:p14="http://schemas.microsoft.com/office/powerpoint/2010/main" val="891743916"/>
      </p:ext>
    </p:extLst>
  </p:cSld>
  <p:clrMapOvr>
    <a:masterClrMapping/>
  </p:clrMapOvr>
</p:sld>
</file>

<file path=ppt/theme/theme1.xml><?xml version="1.0" encoding="utf-8"?>
<a:theme xmlns:a="http://schemas.openxmlformats.org/drawingml/2006/main" name="eKvis">
  <a:themeElements>
    <a:clrScheme name="eKvis">
      <a:dk1>
        <a:srgbClr val="000000"/>
      </a:dk1>
      <a:lt1>
        <a:srgbClr val="FFFFFF"/>
      </a:lt1>
      <a:dk2>
        <a:srgbClr val="44546A"/>
      </a:dk2>
      <a:lt2>
        <a:srgbClr val="D9E1E8"/>
      </a:lt2>
      <a:accent1>
        <a:srgbClr val="BED2E0"/>
      </a:accent1>
      <a:accent2>
        <a:srgbClr val="0D364E"/>
      </a:accent2>
      <a:accent3>
        <a:srgbClr val="3C657D"/>
      </a:accent3>
      <a:accent4>
        <a:srgbClr val="C82A54"/>
      </a:accent4>
      <a:accent5>
        <a:srgbClr val="9B2346"/>
      </a:accent5>
      <a:accent6>
        <a:srgbClr val="584D53"/>
      </a:accent6>
      <a:hlink>
        <a:srgbClr val="0D364E"/>
      </a:hlink>
      <a:folHlink>
        <a:srgbClr val="0D364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Kvis" id="{2EBAE8E2-A94F-ED4A-98F2-5B4C9C275845}" vid="{1C6977EE-0820-2242-A2C6-6A1E74CA99B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eKvis</Template>
  <TotalTime>3600</TotalTime>
  <Words>1418</Words>
  <Application>Microsoft Office PowerPoint</Application>
  <PresentationFormat>Widescreen</PresentationFormat>
  <Paragraphs>174</Paragraphs>
  <Slides>35</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35</vt:i4>
      </vt:variant>
    </vt:vector>
  </HeadingPairs>
  <TitlesOfParts>
    <vt:vector size="43" baseType="lpstr">
      <vt:lpstr>Albert Sans SemiBold</vt:lpstr>
      <vt:lpstr>Arial</vt:lpstr>
      <vt:lpstr>Wingdings</vt:lpstr>
      <vt:lpstr>Calibri</vt:lpstr>
      <vt:lpstr>Times New Roman</vt:lpstr>
      <vt:lpstr>Albert Sans Medium</vt:lpstr>
      <vt:lpstr>Century Gothic</vt:lpstr>
      <vt:lpstr>eKvis</vt:lpstr>
      <vt:lpstr>Anvendelse af PRO-skemaet Psoriasis</vt:lpstr>
      <vt:lpstr>Introduktion</vt:lpstr>
      <vt:lpstr>PowerPoint-præsentation</vt:lpstr>
      <vt:lpstr>PowerPoint-præsentation</vt:lpstr>
      <vt:lpstr>Hvem skal bruge skemaet og hvornår?</vt:lpstr>
      <vt:lpstr>Indhold i skemaet</vt:lpstr>
      <vt:lpstr>Konkret brug af PRO-skemaet</vt:lpstr>
      <vt:lpstr>Status på anvendelsen i klyngen</vt:lpstr>
      <vt:lpstr>Hvordan går det i vores klynge?</vt:lpstr>
      <vt:lpstr>PowerPoint-præsentation</vt:lpstr>
      <vt:lpstr>PowerPoint-præsentation</vt:lpstr>
      <vt:lpstr>Indhold og bestilling af PRO-skemaet</vt:lpstr>
      <vt:lpstr>Sådan sendes der skema til patienten</vt:lpstr>
      <vt:lpstr>PowerPoint-præsentation</vt:lpstr>
      <vt:lpstr>Beskeden til patienten</vt:lpstr>
      <vt:lpstr>Præsentation af skemaet til patienten </vt:lpstr>
      <vt:lpstr>Hverdagen med psoriasis i huden </vt:lpstr>
      <vt:lpstr>PowerPoint-præsentation</vt:lpstr>
      <vt:lpstr>Ledproblemer – obs psoriasisgigt  </vt:lpstr>
      <vt:lpstr>Risikofaktorer for hjerte-/karsygdomme </vt:lpstr>
      <vt:lpstr>Trivsel og åbent felt til vigtige emner</vt:lpstr>
      <vt:lpstr>Sådan ser klinikken svarene</vt:lpstr>
      <vt:lpstr>Sådan finder du resultaterne i WebPatient</vt:lpstr>
      <vt:lpstr>Sådan finder du resultaterne i WebPatient</vt:lpstr>
      <vt:lpstr>Visning af resultater i WebPatient</vt:lpstr>
      <vt:lpstr>Tolkning af resultater</vt:lpstr>
      <vt:lpstr>Sådan ses den detaljerede besvarelse</vt:lpstr>
      <vt:lpstr>Visning af resultater i lab-delen</vt:lpstr>
      <vt:lpstr>Visning af resultater i pdf-fil</vt:lpstr>
      <vt:lpstr>Sådan finder du pdf-fil med svar </vt:lpstr>
      <vt:lpstr>Flere måder at se svar på</vt:lpstr>
      <vt:lpstr>Drøftelse i klyngen</vt:lpstr>
      <vt:lpstr>Reflektionsspørgsmål:</vt:lpstr>
      <vt:lpstr>Arbejdsgangen i din klinik</vt:lpstr>
      <vt:lpstr>Opsamling: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Gry Bøndergaard</dc:creator>
  <cp:lastModifiedBy>Lisbet Plambech Andersen</cp:lastModifiedBy>
  <cp:revision>304</cp:revision>
  <dcterms:created xsi:type="dcterms:W3CDTF">2023-07-04T06:57:44Z</dcterms:created>
  <dcterms:modified xsi:type="dcterms:W3CDTF">2024-07-02T09:24:14Z</dcterms:modified>
</cp:coreProperties>
</file>