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5" r:id="rId2"/>
    <p:sldId id="258" r:id="rId3"/>
    <p:sldId id="277" r:id="rId4"/>
    <p:sldId id="279" r:id="rId5"/>
    <p:sldId id="280" r:id="rId6"/>
    <p:sldId id="281" r:id="rId7"/>
    <p:sldId id="283" r:id="rId8"/>
    <p:sldId id="278" r:id="rId9"/>
    <p:sldId id="284" r:id="rId10"/>
    <p:sldId id="274" r:id="rId11"/>
  </p:sldIdLst>
  <p:sldSz cx="12192000" cy="6858000"/>
  <p:notesSz cx="6858000" cy="9144000"/>
  <p:embeddedFontLst>
    <p:embeddedFont>
      <p:font typeface="Albert Sans Black" pitchFamily="2" charset="0"/>
      <p:bold r:id="rId12"/>
      <p:boldItalic r:id="rId13"/>
    </p:embeddedFont>
    <p:embeddedFont>
      <p:font typeface="Albert Sans ExtraBold" pitchFamily="2" charset="0"/>
      <p:bold r:id="rId14"/>
      <p:boldItalic r:id="rId15"/>
    </p:embeddedFont>
    <p:embeddedFont>
      <p:font typeface="Albert Sans Light" pitchFamily="2" charset="0"/>
      <p:regular r:id="rId16"/>
      <p:italic r:id="rId17"/>
    </p:embeddedFont>
    <p:embeddedFont>
      <p:font typeface="Albert Sans Medium" pitchFamily="2" charset="0"/>
      <p:regular r:id="rId18"/>
      <p:italic r:id="rId19"/>
    </p:embeddedFont>
    <p:embeddedFont>
      <p:font typeface="Albert Sans SemiBold" pitchFamily="2" charset="0"/>
      <p:bold r:id="rId20"/>
      <p:boldItalic r:id="rId21"/>
    </p:embeddedFont>
    <p:embeddedFont>
      <p:font typeface="Barlow" panose="000005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3"/>
    <p:restoredTop sz="96810"/>
  </p:normalViewPr>
  <p:slideViewPr>
    <p:cSldViewPr snapToGrid="0">
      <p:cViewPr varScale="1">
        <p:scale>
          <a:sx n="106" d="100"/>
          <a:sy n="106" d="100"/>
        </p:scale>
        <p:origin x="1080"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3053CC0-3B01-F1F7-F2E4-66D03A824442}"/>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16" name="Picture Placeholder 5">
            <a:extLst>
              <a:ext uri="{FF2B5EF4-FFF2-40B4-BE49-F238E27FC236}">
                <a16:creationId xmlns:a16="http://schemas.microsoft.com/office/drawing/2014/main" id="{0BD3937B-6863-8784-577D-C0E87E3EDC5E}"/>
              </a:ext>
            </a:extLst>
          </p:cNvPr>
          <p:cNvSpPr>
            <a:spLocks noGrp="1"/>
          </p:cNvSpPr>
          <p:nvPr>
            <p:ph type="pic" sz="quarter" idx="10" hasCustomPrompt="1"/>
          </p:nvPr>
        </p:nvSpPr>
        <p:spPr>
          <a:xfrm>
            <a:off x="0"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2" name="Titel 1">
            <a:extLst>
              <a:ext uri="{FF2B5EF4-FFF2-40B4-BE49-F238E27FC236}">
                <a16:creationId xmlns:a16="http://schemas.microsoft.com/office/drawing/2014/main" id="{6AF85143-C406-F089-83F0-4319E0A55AFB}"/>
              </a:ext>
            </a:extLst>
          </p:cNvPr>
          <p:cNvSpPr>
            <a:spLocks noGrp="1"/>
          </p:cNvSpPr>
          <p:nvPr>
            <p:ph type="title" hasCustomPrompt="1"/>
          </p:nvPr>
        </p:nvSpPr>
        <p:spPr>
          <a:xfrm>
            <a:off x="497542" y="1958162"/>
            <a:ext cx="7603630" cy="1776585"/>
          </a:xfrm>
        </p:spPr>
        <p:txBody>
          <a:bodyPr anchor="b">
            <a:spAutoFit/>
          </a:bodyPr>
          <a:lstStyle>
            <a:lvl1pPr>
              <a:lnSpc>
                <a:spcPct val="90000"/>
              </a:lnSpc>
              <a:defRPr lang="da-DK" sz="6000" b="1" i="0" dirty="0">
                <a:solidFill>
                  <a:schemeClr val="bg1"/>
                </a:solidFill>
                <a:latin typeface="Albert Sans ExtraBold" pitchFamily="2" charset="77"/>
              </a:defRPr>
            </a:lvl1pPr>
          </a:lstStyle>
          <a:p>
            <a:r>
              <a:rPr lang="da-DK" dirty="0"/>
              <a:t>Præsentations titel skrives her </a:t>
            </a:r>
          </a:p>
        </p:txBody>
      </p:sp>
      <p:sp>
        <p:nvSpPr>
          <p:cNvPr id="13" name="Pladsholder til tekst 12">
            <a:extLst>
              <a:ext uri="{FF2B5EF4-FFF2-40B4-BE49-F238E27FC236}">
                <a16:creationId xmlns:a16="http://schemas.microsoft.com/office/drawing/2014/main" id="{8031C8DF-FE8E-3248-D96A-FC9E59A58553}"/>
              </a:ext>
            </a:extLst>
          </p:cNvPr>
          <p:cNvSpPr>
            <a:spLocks noGrp="1"/>
          </p:cNvSpPr>
          <p:nvPr>
            <p:ph type="body" sz="quarter" idx="12" hasCustomPrompt="1"/>
          </p:nvPr>
        </p:nvSpPr>
        <p:spPr>
          <a:xfrm>
            <a:off x="497542" y="3824023"/>
            <a:ext cx="7044775" cy="258532"/>
          </a:xfrm>
        </p:spPr>
        <p:txBody>
          <a:bodyPr anchor="b">
            <a:spAutoFit/>
          </a:bodyPr>
          <a:lstStyle>
            <a:lvl1pPr marL="0" indent="0">
              <a:buNone/>
              <a:defRPr sz="1200" b="0" i="0">
                <a:solidFill>
                  <a:schemeClr val="bg1"/>
                </a:solidFill>
                <a:latin typeface="Albert Sans Medium" pitchFamily="2" charset="77"/>
              </a:defRPr>
            </a:lvl1pPr>
          </a:lstStyle>
          <a:p>
            <a:pPr lvl="0"/>
            <a:r>
              <a:rPr lang="da-DK" dirty="0"/>
              <a:t>Subtitel (Projekt/speciale …)</a:t>
            </a:r>
          </a:p>
        </p:txBody>
      </p:sp>
      <p:pic>
        <p:nvPicPr>
          <p:cNvPr id="18" name="Billede 17" descr="Et billede, der indeholder logo, hvid, Grafik&#10;&#10;Automatisk genereret beskrivelse">
            <a:extLst>
              <a:ext uri="{FF2B5EF4-FFF2-40B4-BE49-F238E27FC236}">
                <a16:creationId xmlns:a16="http://schemas.microsoft.com/office/drawing/2014/main" id="{337FB04E-8636-2A85-AD01-C53ADF44B0F6}"/>
              </a:ext>
            </a:extLst>
          </p:cNvPr>
          <p:cNvPicPr>
            <a:picLocks noChangeAspect="1"/>
          </p:cNvPicPr>
          <p:nvPr userDrawn="1"/>
        </p:nvPicPr>
        <p:blipFill>
          <a:blip r:embed="rId2"/>
          <a:stretch>
            <a:fillRect/>
          </a:stretch>
        </p:blipFill>
        <p:spPr>
          <a:xfrm>
            <a:off x="-8816" y="4274957"/>
            <a:ext cx="12200816" cy="2566863"/>
          </a:xfrm>
          <a:prstGeom prst="rect">
            <a:avLst/>
          </a:prstGeom>
        </p:spPr>
      </p:pic>
      <p:pic>
        <p:nvPicPr>
          <p:cNvPr id="6" name="Billede 5" descr="Et billede, der indeholder Font/skrifttype, Grafik, logo, grafisk design&#10;&#10;Automatisk genereret beskrivelse">
            <a:extLst>
              <a:ext uri="{FF2B5EF4-FFF2-40B4-BE49-F238E27FC236}">
                <a16:creationId xmlns:a16="http://schemas.microsoft.com/office/drawing/2014/main" id="{3A83234B-F7E4-9140-4806-D57A2FA15A2E}"/>
              </a:ext>
            </a:extLst>
          </p:cNvPr>
          <p:cNvPicPr>
            <a:picLocks noChangeAspect="1"/>
          </p:cNvPicPr>
          <p:nvPr userDrawn="1"/>
        </p:nvPicPr>
        <p:blipFill>
          <a:blip r:embed="rId3"/>
          <a:stretch>
            <a:fillRect/>
          </a:stretch>
        </p:blipFill>
        <p:spPr>
          <a:xfrm>
            <a:off x="10363199" y="5820372"/>
            <a:ext cx="1283357" cy="535978"/>
          </a:xfrm>
          <a:prstGeom prst="rect">
            <a:avLst/>
          </a:prstGeom>
        </p:spPr>
      </p:pic>
      <p:sp>
        <p:nvSpPr>
          <p:cNvPr id="5" name="Pladsholder til tekst 4">
            <a:extLst>
              <a:ext uri="{FF2B5EF4-FFF2-40B4-BE49-F238E27FC236}">
                <a16:creationId xmlns:a16="http://schemas.microsoft.com/office/drawing/2014/main" id="{3E7555B9-C164-9D03-C159-FF57755D7329}"/>
              </a:ext>
            </a:extLst>
          </p:cNvPr>
          <p:cNvSpPr>
            <a:spLocks noGrp="1"/>
          </p:cNvSpPr>
          <p:nvPr>
            <p:ph type="body" sz="quarter" idx="13" hasCustomPrompt="1"/>
          </p:nvPr>
        </p:nvSpPr>
        <p:spPr>
          <a:xfrm>
            <a:off x="8717280" y="463550"/>
            <a:ext cx="3010382" cy="261610"/>
          </a:xfrm>
        </p:spPr>
        <p:txBody>
          <a:bodyPr>
            <a:normAutofit/>
          </a:bodyPr>
          <a:lstStyle>
            <a:lvl1pPr marL="0" indent="0" algn="r">
              <a:buFontTx/>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ENHEDEN FOR KVALITET I SPECIALLÆGEPRAKSIS</a:t>
            </a:r>
          </a:p>
        </p:txBody>
      </p:sp>
    </p:spTree>
    <p:extLst>
      <p:ext uri="{BB962C8B-B14F-4D97-AF65-F5344CB8AC3E}">
        <p14:creationId xmlns:p14="http://schemas.microsoft.com/office/powerpoint/2010/main" val="23485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2/3) + tekst">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Pladsholder til tekst 3">
            <a:extLst>
              <a:ext uri="{FF2B5EF4-FFF2-40B4-BE49-F238E27FC236}">
                <a16:creationId xmlns:a16="http://schemas.microsoft.com/office/drawing/2014/main" id="{CCBAFA59-4140-F6D5-369D-17EEDBC731CA}"/>
              </a:ext>
            </a:extLst>
          </p:cNvPr>
          <p:cNvSpPr>
            <a:spLocks noGrp="1"/>
          </p:cNvSpPr>
          <p:nvPr>
            <p:ph type="body" sz="half" idx="2"/>
          </p:nvPr>
        </p:nvSpPr>
        <p:spPr>
          <a:xfrm>
            <a:off x="9305364" y="2421036"/>
            <a:ext cx="2439363" cy="1015663"/>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4" name="Pladsholder til tekst 4">
            <a:extLst>
              <a:ext uri="{FF2B5EF4-FFF2-40B4-BE49-F238E27FC236}">
                <a16:creationId xmlns:a16="http://schemas.microsoft.com/office/drawing/2014/main" id="{DFA55EB5-F601-CAF7-2F68-0168B2D5AC8A}"/>
              </a:ext>
            </a:extLst>
          </p:cNvPr>
          <p:cNvSpPr>
            <a:spLocks noGrp="1"/>
          </p:cNvSpPr>
          <p:nvPr>
            <p:ph type="body" sz="quarter" idx="11" hasCustomPrompt="1"/>
          </p:nvPr>
        </p:nvSpPr>
        <p:spPr>
          <a:xfrm>
            <a:off x="9305363" y="1797951"/>
            <a:ext cx="2439363" cy="480131"/>
          </a:xfrm>
        </p:spPr>
        <p:txBody>
          <a:bodyPr anchor="b">
            <a:spAutoFit/>
          </a:bodyPr>
          <a:lstStyle>
            <a:lvl1pPr marL="0" indent="0">
              <a:buNone/>
              <a:defRPr sz="3200" b="1" i="0">
                <a:latin typeface="Albert Sans Black" pitchFamily="2" charset="77"/>
              </a:defRPr>
            </a:lvl1pPr>
          </a:lstStyle>
          <a:p>
            <a:r>
              <a:rPr lang="da-DK" sz="2800" dirty="0"/>
              <a:t>Overskrift</a:t>
            </a:r>
          </a:p>
        </p:txBody>
      </p:sp>
    </p:spTree>
    <p:extLst>
      <p:ext uri="{BB962C8B-B14F-4D97-AF65-F5344CB8AC3E}">
        <p14:creationId xmlns:p14="http://schemas.microsoft.com/office/powerpoint/2010/main" val="361651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 2 img">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79242" y="4633104"/>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Titel 1">
            <a:extLst>
              <a:ext uri="{FF2B5EF4-FFF2-40B4-BE49-F238E27FC236}">
                <a16:creationId xmlns:a16="http://schemas.microsoft.com/office/drawing/2014/main" id="{7A383444-AC37-55DF-C8AE-95A87EC18663}"/>
              </a:ext>
            </a:extLst>
          </p:cNvPr>
          <p:cNvSpPr>
            <a:spLocks noGrp="1"/>
          </p:cNvSpPr>
          <p:nvPr>
            <p:ph type="title" hasCustomPrompt="1"/>
          </p:nvPr>
        </p:nvSpPr>
        <p:spPr>
          <a:xfrm>
            <a:off x="497542" y="682865"/>
            <a:ext cx="11250336" cy="948712"/>
          </a:xfrm>
        </p:spPr>
        <p:txBody>
          <a:bodyPr anchor="t"/>
          <a:lstStyle/>
          <a:p>
            <a:r>
              <a:rPr lang="da-DK" dirty="0"/>
              <a:t>Klik for at redigere overskrift</a:t>
            </a:r>
          </a:p>
        </p:txBody>
      </p:sp>
      <p:sp>
        <p:nvSpPr>
          <p:cNvPr id="6" name="Pladsholder til billede 20">
            <a:extLst>
              <a:ext uri="{FF2B5EF4-FFF2-40B4-BE49-F238E27FC236}">
                <a16:creationId xmlns:a16="http://schemas.microsoft.com/office/drawing/2014/main" id="{98DC2D07-A72D-CF1E-A840-B0AAF446FFFF}"/>
              </a:ext>
            </a:extLst>
          </p:cNvPr>
          <p:cNvSpPr>
            <a:spLocks noGrp="1"/>
          </p:cNvSpPr>
          <p:nvPr>
            <p:ph type="pic" sz="quarter" idx="11" hasCustomPrompt="1"/>
          </p:nvPr>
        </p:nvSpPr>
        <p:spPr>
          <a:xfrm>
            <a:off x="6266328"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billede 20">
            <a:extLst>
              <a:ext uri="{FF2B5EF4-FFF2-40B4-BE49-F238E27FC236}">
                <a16:creationId xmlns:a16="http://schemas.microsoft.com/office/drawing/2014/main" id="{9E3774E3-458D-2365-E316-A4F9052C2A24}"/>
              </a:ext>
            </a:extLst>
          </p:cNvPr>
          <p:cNvSpPr>
            <a:spLocks noGrp="1"/>
          </p:cNvSpPr>
          <p:nvPr>
            <p:ph type="pic" sz="quarter" idx="12" hasCustomPrompt="1"/>
          </p:nvPr>
        </p:nvSpPr>
        <p:spPr>
          <a:xfrm>
            <a:off x="479242"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9" name="Pladsholder til tekst 3">
            <a:extLst>
              <a:ext uri="{FF2B5EF4-FFF2-40B4-BE49-F238E27FC236}">
                <a16:creationId xmlns:a16="http://schemas.microsoft.com/office/drawing/2014/main" id="{9E45CC3D-5FFD-F36B-D3A3-DAF36BD9E8B9}"/>
              </a:ext>
            </a:extLst>
          </p:cNvPr>
          <p:cNvSpPr>
            <a:spLocks noGrp="1"/>
          </p:cNvSpPr>
          <p:nvPr>
            <p:ph type="body" sz="half" idx="13"/>
          </p:nvPr>
        </p:nvSpPr>
        <p:spPr>
          <a:xfrm>
            <a:off x="6266328" y="4633103"/>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Tree>
    <p:extLst>
      <p:ext uri="{BB962C8B-B14F-4D97-AF65-F5344CB8AC3E}">
        <p14:creationId xmlns:p14="http://schemas.microsoft.com/office/powerpoint/2010/main" val="85394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g + tekstboks">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6">
            <a:extLst>
              <a:ext uri="{FF2B5EF4-FFF2-40B4-BE49-F238E27FC236}">
                <a16:creationId xmlns:a16="http://schemas.microsoft.com/office/drawing/2014/main" id="{41ED28DB-B1F8-928B-74EB-529C47E84E21}"/>
              </a:ext>
            </a:extLst>
          </p:cNvPr>
          <p:cNvSpPr>
            <a:spLocks noGrp="1" noChangeAspect="1"/>
          </p:cNvSpPr>
          <p:nvPr>
            <p:ph type="body" sz="quarter" idx="11" hasCustomPrompt="1"/>
          </p:nvPr>
        </p:nvSpPr>
        <p:spPr>
          <a:xfrm>
            <a:off x="8148617" y="3951897"/>
            <a:ext cx="3600000" cy="1857277"/>
          </a:xfrm>
          <a:prstGeom prst="roundRect">
            <a:avLst>
              <a:gd name="adj" fmla="val 10358"/>
            </a:avLst>
          </a:prstGeom>
          <a:solidFill>
            <a:schemeClr val="accent4"/>
          </a:solidFill>
        </p:spPr>
        <p:txBody>
          <a:bodyPr vert="horz" lIns="324000" tIns="251999" rIns="324000" bIns="251999" anchor="b" anchorCtr="0">
            <a:spAutoFit/>
          </a:bodyPr>
          <a:lstStyle>
            <a:lvl1pPr marL="0" indent="0" algn="l">
              <a:buNone/>
              <a:defRPr sz="1800">
                <a:solidFill>
                  <a:schemeClr val="bg1"/>
                </a:solidFill>
              </a:defRPr>
            </a:lvl1pPr>
            <a:lvl2pPr marL="457200" indent="0" algn="l">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1"/>
            <a:r>
              <a:rPr lang="da-DK" dirty="0"/>
              <a:t>Klik for at redigere teksten i masteren. Højden på boksen tilpasser sig alt efter tekstmængde.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97613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g + tekst under">
    <p:bg>
      <p:bgPr>
        <a:solidFill>
          <a:schemeClr val="accent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83132" y="4483207"/>
            <a:ext cx="7558210" cy="313932"/>
          </a:xfrm>
          <a:prstGeom prst="rect">
            <a:avLst/>
          </a:prstGeom>
        </p:spPr>
        <p:txBody>
          <a:bodyPr>
            <a:sp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7558209" cy="331268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6" name="Pladsholder til billede 20">
            <a:extLst>
              <a:ext uri="{FF2B5EF4-FFF2-40B4-BE49-F238E27FC236}">
                <a16:creationId xmlns:a16="http://schemas.microsoft.com/office/drawing/2014/main" id="{6C6AA92C-4F7D-05BE-FAF2-D98A7260FC72}"/>
              </a:ext>
            </a:extLst>
          </p:cNvPr>
          <p:cNvSpPr>
            <a:spLocks noGrp="1"/>
          </p:cNvSpPr>
          <p:nvPr>
            <p:ph type="pic" sz="quarter" idx="12" hasCustomPrompt="1"/>
          </p:nvPr>
        </p:nvSpPr>
        <p:spPr>
          <a:xfrm>
            <a:off x="8342055" y="477000"/>
            <a:ext cx="3366179" cy="195124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3">
            <a:extLst>
              <a:ext uri="{FF2B5EF4-FFF2-40B4-BE49-F238E27FC236}">
                <a16:creationId xmlns:a16="http://schemas.microsoft.com/office/drawing/2014/main" id="{67D6278C-6F9B-9275-94FD-8159F8DD9230}"/>
              </a:ext>
            </a:extLst>
          </p:cNvPr>
          <p:cNvSpPr>
            <a:spLocks noGrp="1"/>
          </p:cNvSpPr>
          <p:nvPr>
            <p:ph type="body" sz="half" idx="13"/>
          </p:nvPr>
        </p:nvSpPr>
        <p:spPr>
          <a:xfrm>
            <a:off x="8342057" y="3467983"/>
            <a:ext cx="3366178" cy="584775"/>
          </a:xfrm>
          <a:prstGeom prst="rect">
            <a:avLst/>
          </a:prstGeom>
        </p:spPr>
        <p:txBody>
          <a:bodyPr>
            <a:spAutoFit/>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890B0BFD-C04D-F02A-50AC-C873E530BC72}"/>
              </a:ext>
            </a:extLst>
          </p:cNvPr>
          <p:cNvSpPr>
            <a:spLocks noGrp="1"/>
          </p:cNvSpPr>
          <p:nvPr>
            <p:ph type="body" sz="quarter" idx="14"/>
          </p:nvPr>
        </p:nvSpPr>
        <p:spPr>
          <a:xfrm>
            <a:off x="483132" y="4112546"/>
            <a:ext cx="7558209" cy="341632"/>
          </a:xfrm>
        </p:spPr>
        <p:txBody>
          <a:bodyPr anchor="b">
            <a:spAutoFit/>
          </a:bodyPr>
          <a:lstStyle>
            <a:lvl1pPr marL="0" indent="0">
              <a:buNone/>
              <a:defRPr sz="1800" b="1" i="0">
                <a:solidFill>
                  <a:schemeClr val="bg1"/>
                </a:solidFill>
                <a:latin typeface="Albert Sans SemiBold" pitchFamily="2" charset="77"/>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sp>
        <p:nvSpPr>
          <p:cNvPr id="5" name="Pladsholder til tekst 2">
            <a:extLst>
              <a:ext uri="{FF2B5EF4-FFF2-40B4-BE49-F238E27FC236}">
                <a16:creationId xmlns:a16="http://schemas.microsoft.com/office/drawing/2014/main" id="{9896259C-CE58-63CE-3616-0232A37624BD}"/>
              </a:ext>
            </a:extLst>
          </p:cNvPr>
          <p:cNvSpPr>
            <a:spLocks noGrp="1"/>
          </p:cNvSpPr>
          <p:nvPr>
            <p:ph type="body" sz="quarter" idx="15"/>
          </p:nvPr>
        </p:nvSpPr>
        <p:spPr>
          <a:xfrm>
            <a:off x="8342055" y="2808468"/>
            <a:ext cx="3366179" cy="590931"/>
          </a:xfrm>
        </p:spPr>
        <p:txBody>
          <a:bodyPr anchor="b">
            <a:spAutoFit/>
          </a:bodyPr>
          <a:lstStyle>
            <a:lvl1pPr marL="0" indent="0">
              <a:buNone/>
              <a:defRPr sz="1800" b="1" i="0">
                <a:solidFill>
                  <a:schemeClr val="bg1"/>
                </a:solidFill>
                <a:latin typeface="Albert Sans SemiBold" pitchFamily="2" charset="77"/>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pic>
        <p:nvPicPr>
          <p:cNvPr id="8" name="Billede 7" descr="Et billede, der indeholder Font/skrifttype, Grafik, logo, symbol&#10;&#10;Automatisk genereret beskrivelse">
            <a:extLst>
              <a:ext uri="{FF2B5EF4-FFF2-40B4-BE49-F238E27FC236}">
                <a16:creationId xmlns:a16="http://schemas.microsoft.com/office/drawing/2014/main" id="{0071C34A-10FD-44F3-5181-2042893CA270}"/>
              </a:ext>
            </a:extLst>
          </p:cNvPr>
          <p:cNvPicPr>
            <a:picLocks noChangeAspect="1"/>
          </p:cNvPicPr>
          <p:nvPr userDrawn="1"/>
        </p:nvPicPr>
        <p:blipFill>
          <a:blip r:embed="rId2"/>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280758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Brown">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sort, skærmbillede&#10;&#10;Automatisk genereret beskrivelse">
            <a:extLst>
              <a:ext uri="{FF2B5EF4-FFF2-40B4-BE49-F238E27FC236}">
                <a16:creationId xmlns:a16="http://schemas.microsoft.com/office/drawing/2014/main" id="{5CA676BB-56CB-5EFA-114A-9CEB447DE229}"/>
              </a:ext>
            </a:extLst>
          </p:cNvPr>
          <p:cNvPicPr>
            <a:picLocks noChangeAspect="1"/>
          </p:cNvPicPr>
          <p:nvPr userDrawn="1"/>
        </p:nvPicPr>
        <p:blipFill>
          <a:blip r:embed="rId2"/>
          <a:stretch>
            <a:fillRect/>
          </a:stretch>
        </p:blipFill>
        <p:spPr>
          <a:xfrm>
            <a:off x="-29302" y="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Albert Sans Light" pitchFamily="2" charset="77"/>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5" name="Pladsholder til tekst 4">
            <a:extLst>
              <a:ext uri="{FF2B5EF4-FFF2-40B4-BE49-F238E27FC236}">
                <a16:creationId xmlns:a16="http://schemas.microsoft.com/office/drawing/2014/main" id="{5E8566C6-79C6-C0EE-0130-4392413B373E}"/>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Albert Sans Medium" pitchFamily="2" charset="77"/>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B09F4AAC-9DC4-BA91-88BB-5951E85BB33B}"/>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50524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Red">
    <p:bg>
      <p:bgPr>
        <a:solidFill>
          <a:schemeClr val="accent4"/>
        </a:solidFill>
        <a:effectLst/>
      </p:bgPr>
    </p:bg>
    <p:spTree>
      <p:nvGrpSpPr>
        <p:cNvPr id="1" name=""/>
        <p:cNvGrpSpPr/>
        <p:nvPr/>
      </p:nvGrpSpPr>
      <p:grpSpPr>
        <a:xfrm>
          <a:off x="0" y="0"/>
          <a:ext cx="0" cy="0"/>
          <a:chOff x="0" y="0"/>
          <a:chExt cx="0" cy="0"/>
        </a:xfrm>
      </p:grpSpPr>
      <p:pic>
        <p:nvPicPr>
          <p:cNvPr id="9" name="Billede 8" descr="Et billede, der indeholder rød&#10;&#10;Automatisk genereret beskrivelse">
            <a:extLst>
              <a:ext uri="{FF2B5EF4-FFF2-40B4-BE49-F238E27FC236}">
                <a16:creationId xmlns:a16="http://schemas.microsoft.com/office/drawing/2014/main" id="{AC2FCFF1-538E-ED0F-C60D-C5E829431834}"/>
              </a:ext>
            </a:extLst>
          </p:cNvPr>
          <p:cNvPicPr>
            <a:picLocks noChangeAspect="1"/>
          </p:cNvPicPr>
          <p:nvPr userDrawn="1"/>
        </p:nvPicPr>
        <p:blipFill>
          <a:blip r:embed="rId2"/>
          <a:stretch>
            <a:fillRect/>
          </a:stretch>
        </p:blipFill>
        <p:spPr>
          <a:xfrm>
            <a:off x="-19989" y="-5393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Albert Sans Light" pitchFamily="2" charset="77"/>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7" name="Pladsholder til tekst 4">
            <a:extLst>
              <a:ext uri="{FF2B5EF4-FFF2-40B4-BE49-F238E27FC236}">
                <a16:creationId xmlns:a16="http://schemas.microsoft.com/office/drawing/2014/main" id="{B2EC8494-13C7-1271-3E23-25B6C66F10B8}"/>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Albert Sans Medium" pitchFamily="2" charset="77"/>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553708D7-B085-A967-A36D-1F599AFF1225}"/>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0508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
    <p:spTree>
      <p:nvGrpSpPr>
        <p:cNvPr id="1" name=""/>
        <p:cNvGrpSpPr/>
        <p:nvPr/>
      </p:nvGrpSpPr>
      <p:grpSpPr>
        <a:xfrm>
          <a:off x="0" y="0"/>
          <a:ext cx="0" cy="0"/>
          <a:chOff x="0" y="0"/>
          <a:chExt cx="0" cy="0"/>
        </a:xfrm>
      </p:grpSpPr>
      <p:sp>
        <p:nvSpPr>
          <p:cNvPr id="8" name="Pladsholder til billede 8">
            <a:extLst>
              <a:ext uri="{FF2B5EF4-FFF2-40B4-BE49-F238E27FC236}">
                <a16:creationId xmlns:a16="http://schemas.microsoft.com/office/drawing/2014/main" id="{DB438768-D223-2DC3-B733-F6EAA194B72B}"/>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9" name="Picture Placeholder 5">
            <a:extLst>
              <a:ext uri="{FF2B5EF4-FFF2-40B4-BE49-F238E27FC236}">
                <a16:creationId xmlns:a16="http://schemas.microsoft.com/office/drawing/2014/main" id="{737B26D4-1E43-74BE-E9B1-033521F959B2}"/>
              </a:ext>
            </a:extLst>
          </p:cNvPr>
          <p:cNvSpPr>
            <a:spLocks noGrp="1"/>
          </p:cNvSpPr>
          <p:nvPr>
            <p:ph type="pic" sz="quarter" idx="10" hasCustomPrompt="1"/>
          </p:nvPr>
        </p:nvSpPr>
        <p:spPr>
          <a:xfrm>
            <a:off x="8809"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13" name="Titel 1">
            <a:extLst>
              <a:ext uri="{FF2B5EF4-FFF2-40B4-BE49-F238E27FC236}">
                <a16:creationId xmlns:a16="http://schemas.microsoft.com/office/drawing/2014/main" id="{AA28DFDB-0895-B6E1-1A1B-3C43D71D8F8F}"/>
              </a:ext>
            </a:extLst>
          </p:cNvPr>
          <p:cNvSpPr>
            <a:spLocks noGrp="1"/>
          </p:cNvSpPr>
          <p:nvPr>
            <p:ph type="title" hasCustomPrompt="1"/>
          </p:nvPr>
        </p:nvSpPr>
        <p:spPr>
          <a:xfrm>
            <a:off x="497542" y="2769488"/>
            <a:ext cx="8076007" cy="1754326"/>
          </a:xfrm>
        </p:spPr>
        <p:txBody>
          <a:bodyPr>
            <a:spAutoFit/>
          </a:bodyPr>
          <a:lstStyle>
            <a:lvl1pPr>
              <a:defRPr sz="6000" b="1" i="0">
                <a:solidFill>
                  <a:schemeClr val="bg1"/>
                </a:solidFill>
                <a:latin typeface="Albert Sans ExtraBold" pitchFamily="2" charset="77"/>
              </a:defRPr>
            </a:lvl1pPr>
          </a:lstStyle>
          <a:p>
            <a:r>
              <a:rPr lang="da-DK" dirty="0" err="1"/>
              <a:t>Breaker</a:t>
            </a:r>
            <a:r>
              <a:rPr lang="da-DK" dirty="0"/>
              <a:t> slide</a:t>
            </a:r>
            <a:br>
              <a:rPr lang="da-DK" dirty="0"/>
            </a:br>
            <a:r>
              <a:rPr lang="da-DK" dirty="0"/>
              <a:t>Overskrift skrives her</a:t>
            </a:r>
          </a:p>
        </p:txBody>
      </p:sp>
      <p:pic>
        <p:nvPicPr>
          <p:cNvPr id="3" name="Billede 2" descr="Et billede, der indeholder Grafik&#10;&#10;Automatisk genereret beskrivelse">
            <a:extLst>
              <a:ext uri="{FF2B5EF4-FFF2-40B4-BE49-F238E27FC236}">
                <a16:creationId xmlns:a16="http://schemas.microsoft.com/office/drawing/2014/main" id="{D7F6EC8B-BB03-DF67-6ECD-A5FE474D88A9}"/>
              </a:ext>
            </a:extLst>
          </p:cNvPr>
          <p:cNvPicPr>
            <a:picLocks noChangeAspect="1"/>
          </p:cNvPicPr>
          <p:nvPr userDrawn="1"/>
        </p:nvPicPr>
        <p:blipFill>
          <a:blip r:embed="rId2"/>
          <a:stretch>
            <a:fillRect/>
          </a:stretch>
        </p:blipFill>
        <p:spPr>
          <a:xfrm>
            <a:off x="0" y="4291138"/>
            <a:ext cx="12200809" cy="2566862"/>
          </a:xfrm>
          <a:prstGeom prst="rect">
            <a:avLst/>
          </a:prstGeom>
        </p:spPr>
      </p:pic>
      <p:pic>
        <p:nvPicPr>
          <p:cNvPr id="10" name="Billede 9" descr="Et billede, der indeholder Font/skrifttype, Grafik, logo, symbol&#10;&#10;Automatisk genereret beskrivelse">
            <a:extLst>
              <a:ext uri="{FF2B5EF4-FFF2-40B4-BE49-F238E27FC236}">
                <a16:creationId xmlns:a16="http://schemas.microsoft.com/office/drawing/2014/main" id="{712A9BC6-DDD9-83B6-895E-60C35554B91F}"/>
              </a:ext>
            </a:extLst>
          </p:cNvPr>
          <p:cNvPicPr>
            <a:picLocks noChangeAspect="1"/>
          </p:cNvPicPr>
          <p:nvPr userDrawn="1"/>
        </p:nvPicPr>
        <p:blipFill>
          <a:blip r:embed="rId3"/>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36288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ørre tekst">
    <p:bg>
      <p:bgPr>
        <a:solidFill>
          <a:schemeClr val="bg2"/>
        </a:solidFill>
        <a:effectLst/>
      </p:bgPr>
    </p:bg>
    <p:spTree>
      <p:nvGrpSpPr>
        <p:cNvPr id="1" name=""/>
        <p:cNvGrpSpPr/>
        <p:nvPr/>
      </p:nvGrpSpPr>
      <p:grpSpPr>
        <a:xfrm>
          <a:off x="0" y="0"/>
          <a:ext cx="0" cy="0"/>
          <a:chOff x="0" y="0"/>
          <a:chExt cx="0" cy="0"/>
        </a:xfrm>
      </p:grpSpPr>
      <p:pic>
        <p:nvPicPr>
          <p:cNvPr id="5" name="Billede 4" descr="Et billede, der indeholder Font/skrifttype, Grafik, logo, grafisk design&#10;&#10;Automatisk genereret beskrivelse">
            <a:extLst>
              <a:ext uri="{FF2B5EF4-FFF2-40B4-BE49-F238E27FC236}">
                <a16:creationId xmlns:a16="http://schemas.microsoft.com/office/drawing/2014/main" id="{0490743B-8900-62F4-25C0-D0CA6A115850}"/>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1048624"/>
            <a:ext cx="11213487" cy="4634329"/>
          </a:xfrm>
        </p:spPr>
        <p:txBody>
          <a:bodyPr anchor="ctr"/>
          <a:lstStyle>
            <a:lvl1pPr>
              <a:defRPr b="0" i="0">
                <a:solidFill>
                  <a:schemeClr val="accent2"/>
                </a:solidFill>
                <a:latin typeface="Albert Sans Medium" pitchFamily="2" charset="77"/>
              </a:defRPr>
            </a:lvl1pPr>
          </a:lstStyle>
          <a:p>
            <a:r>
              <a:rPr lang="da-DK" dirty="0"/>
              <a:t>Klik for at redigere titeltypografien i masteren</a:t>
            </a:r>
          </a:p>
        </p:txBody>
      </p:sp>
    </p:spTree>
    <p:extLst>
      <p:ext uri="{BB962C8B-B14F-4D97-AF65-F5344CB8AC3E}">
        <p14:creationId xmlns:p14="http://schemas.microsoft.com/office/powerpoint/2010/main" val="94479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verskrift + tekst">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CB33F98-05D2-F791-5BFE-D578D3E900D8}"/>
              </a:ext>
            </a:extLst>
          </p:cNvPr>
          <p:cNvSpPr>
            <a:spLocks noGrp="1"/>
          </p:cNvSpPr>
          <p:nvPr>
            <p:ph idx="1"/>
          </p:nvPr>
        </p:nvSpPr>
        <p:spPr>
          <a:xfrm>
            <a:off x="497542" y="2270978"/>
            <a:ext cx="11213487" cy="397032"/>
          </a:xfrm>
          <a:prstGeom prst="rect">
            <a:avLst/>
          </a:prstGeom>
        </p:spPr>
        <p:txBody>
          <a:bodyPr>
            <a:sp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a-DK" dirty="0"/>
              <a:t>Klik for at redigere teksttypografierne i masteren</a:t>
            </a:r>
          </a:p>
        </p:txBody>
      </p:sp>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682864"/>
            <a:ext cx="8076007" cy="1325563"/>
          </a:xfrm>
        </p:spPr>
        <p:txBody>
          <a:bodyPr anchor="t">
            <a:spAutoFit/>
          </a:bodyPr>
          <a:lstStyle/>
          <a:p>
            <a:r>
              <a:rPr lang="da-DK" dirty="0"/>
              <a:t>Klik for at redigere titeltypografien i masteren</a:t>
            </a:r>
          </a:p>
        </p:txBody>
      </p:sp>
      <p:pic>
        <p:nvPicPr>
          <p:cNvPr id="2" name="Billede 1" descr="Et billede, der indeholder Font/skrifttype, Grafik, logo, grafisk design&#10;&#10;Automatisk genereret beskrivelse">
            <a:extLst>
              <a:ext uri="{FF2B5EF4-FFF2-40B4-BE49-F238E27FC236}">
                <a16:creationId xmlns:a16="http://schemas.microsoft.com/office/drawing/2014/main" id="{87406434-ED30-C4BB-9280-5E74E07B0BD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79016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 punktopstilling">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2DDF239-120A-B622-26EE-F1BB80578C38}"/>
              </a:ext>
            </a:extLst>
          </p:cNvPr>
          <p:cNvSpPr>
            <a:spLocks noGrp="1"/>
          </p:cNvSpPr>
          <p:nvPr>
            <p:ph type="body" idx="1"/>
          </p:nvPr>
        </p:nvSpPr>
        <p:spPr>
          <a:xfrm>
            <a:off x="497542" y="2270978"/>
            <a:ext cx="11213487" cy="1262910"/>
          </a:xfrm>
          <a:prstGeom prst="rect">
            <a:avLst/>
          </a:prstGeom>
        </p:spPr>
        <p:txBody>
          <a:bodyPr>
            <a:spAutoFit/>
          </a:bodyPr>
          <a:lstStyle>
            <a:lvl1pPr marL="342900" indent="-342900">
              <a:buFontTx/>
              <a:buBlip>
                <a:blip r:embed="rId2"/>
              </a:buBlip>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a:p>
            <a:pPr lvl="0"/>
            <a:r>
              <a:rPr lang="da-DK" dirty="0"/>
              <a:t>Punkt 2</a:t>
            </a:r>
          </a:p>
          <a:p>
            <a:pPr lvl="0"/>
            <a:r>
              <a:rPr lang="da-DK" dirty="0"/>
              <a:t>Punkt 3</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72141CFE-CC09-1A4D-0826-A096DFEA0587}"/>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Titel 1">
            <a:extLst>
              <a:ext uri="{FF2B5EF4-FFF2-40B4-BE49-F238E27FC236}">
                <a16:creationId xmlns:a16="http://schemas.microsoft.com/office/drawing/2014/main" id="{26BD69B1-31F3-A31F-F762-DE2101DD79D7}"/>
              </a:ext>
            </a:extLst>
          </p:cNvPr>
          <p:cNvSpPr>
            <a:spLocks noGrp="1"/>
          </p:cNvSpPr>
          <p:nvPr>
            <p:ph type="title"/>
          </p:nvPr>
        </p:nvSpPr>
        <p:spPr>
          <a:xfrm>
            <a:off x="497542" y="682864"/>
            <a:ext cx="8076007" cy="1325563"/>
          </a:xfrm>
        </p:spPr>
        <p:txBody>
          <a:bodyPr anchor="t">
            <a:spAutoFit/>
          </a:bodyPr>
          <a:lstStyle/>
          <a:p>
            <a:r>
              <a:rPr lang="da-DK" dirty="0"/>
              <a:t>Klik for at redigere titeltypografien i masteren</a:t>
            </a:r>
          </a:p>
        </p:txBody>
      </p:sp>
    </p:spTree>
    <p:extLst>
      <p:ext uri="{BB962C8B-B14F-4D97-AF65-F5344CB8AC3E}">
        <p14:creationId xmlns:p14="http://schemas.microsoft.com/office/powerpoint/2010/main" val="394960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punkt 2 kolonner">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D527082-674E-398F-562A-E55BAC4A7EB0}"/>
              </a:ext>
            </a:extLst>
          </p:cNvPr>
          <p:cNvSpPr>
            <a:spLocks noGrp="1"/>
          </p:cNvSpPr>
          <p:nvPr>
            <p:ph sz="half" idx="1"/>
          </p:nvPr>
        </p:nvSpPr>
        <p:spPr>
          <a:xfrm>
            <a:off x="497541" y="2270978"/>
            <a:ext cx="5490883" cy="2609945"/>
          </a:xfrm>
          <a:prstGeom prst="rect">
            <a:avLst/>
          </a:prstGeom>
        </p:spPr>
        <p:txBody>
          <a:bodyPr wrap="square" numCol="1">
            <a:spAutoFit/>
          </a:bodyPr>
          <a:lstStyle>
            <a:lvl1pPr marL="342900" indent="-342900">
              <a:buClr>
                <a:schemeClr val="accent4"/>
              </a:buClr>
              <a:buFontTx/>
              <a:buBlip>
                <a:blip r:embed="rId2"/>
              </a:buBlip>
              <a:defRPr sz="2200"/>
            </a:lvl1pPr>
            <a:lvl2pPr marL="800100" indent="-342900">
              <a:buClr>
                <a:schemeClr val="accent4"/>
              </a:buClr>
              <a:buFont typeface="Arial" panose="020B0604020202020204" pitchFamily="34" charset="0"/>
              <a:buChar char="•"/>
              <a:defRPr sz="2200"/>
            </a:lvl2pPr>
            <a:lvl3pPr marL="1257300" indent="-342900">
              <a:buClr>
                <a:schemeClr val="accent4"/>
              </a:buClr>
              <a:buFont typeface="Arial" panose="020B0604020202020204" pitchFamily="34" charset="0"/>
              <a:buChar char="•"/>
              <a:defRPr sz="2200"/>
            </a:lvl3pPr>
            <a:lvl4pPr marL="1714500" indent="-342900">
              <a:buClr>
                <a:schemeClr val="accent4"/>
              </a:buClr>
              <a:buFont typeface="Arial" panose="020B0604020202020204" pitchFamily="34" charset="0"/>
              <a:buChar char="•"/>
              <a:defRPr sz="2200"/>
            </a:lvl4pPr>
            <a:lvl5pPr marL="2171700" indent="-342900">
              <a:buClr>
                <a:schemeClr val="accent4"/>
              </a:buClr>
              <a:buFont typeface="Arial" panose="020B0604020202020204" pitchFamily="34" charset="0"/>
              <a:buChar char="•"/>
              <a:defRPr sz="22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8076007" cy="1325563"/>
          </a:xfrm>
        </p:spPr>
        <p:txBody>
          <a:bodyPr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93C8BFCA-B0A4-7085-086D-0FF4F786EA83}"/>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Pladsholder til indhold 2">
            <a:extLst>
              <a:ext uri="{FF2B5EF4-FFF2-40B4-BE49-F238E27FC236}">
                <a16:creationId xmlns:a16="http://schemas.microsoft.com/office/drawing/2014/main" id="{65BAA5A3-A0E0-C508-4B5A-8738909ADB64}"/>
              </a:ext>
            </a:extLst>
          </p:cNvPr>
          <p:cNvSpPr>
            <a:spLocks noGrp="1"/>
          </p:cNvSpPr>
          <p:nvPr>
            <p:ph sz="half" idx="10"/>
          </p:nvPr>
        </p:nvSpPr>
        <p:spPr>
          <a:xfrm>
            <a:off x="6203576" y="2270978"/>
            <a:ext cx="5490883" cy="2609945"/>
          </a:xfrm>
          <a:prstGeom prst="rect">
            <a:avLst/>
          </a:prstGeom>
        </p:spPr>
        <p:txBody>
          <a:bodyPr wrap="square" numCol="1">
            <a:spAutoFit/>
          </a:bodyPr>
          <a:lstStyle>
            <a:lvl1pPr marL="342900" indent="-342900">
              <a:buClr>
                <a:schemeClr val="accent4"/>
              </a:buClr>
              <a:buFontTx/>
              <a:buBlip>
                <a:blip r:embed="rId2"/>
              </a:buBlip>
              <a:defRPr sz="2200"/>
            </a:lvl1pPr>
            <a:lvl2pPr marL="800100" indent="-342900">
              <a:buClr>
                <a:schemeClr val="accent4"/>
              </a:buClr>
              <a:buFont typeface="Arial" panose="020B0604020202020204" pitchFamily="34" charset="0"/>
              <a:buChar char="•"/>
              <a:defRPr sz="2200"/>
            </a:lvl2pPr>
            <a:lvl3pPr marL="1257300" indent="-342900">
              <a:buClr>
                <a:schemeClr val="accent4"/>
              </a:buClr>
              <a:buFont typeface="Arial" panose="020B0604020202020204" pitchFamily="34" charset="0"/>
              <a:buChar char="•"/>
              <a:defRPr sz="2200"/>
            </a:lvl3pPr>
            <a:lvl4pPr marL="1714500" indent="-342900">
              <a:buClr>
                <a:schemeClr val="accent4"/>
              </a:buClr>
              <a:buFont typeface="Arial" panose="020B0604020202020204" pitchFamily="34" charset="0"/>
              <a:buChar char="•"/>
              <a:defRPr sz="2200"/>
            </a:lvl4pPr>
            <a:lvl5pPr marL="2171700" indent="-342900">
              <a:buClr>
                <a:schemeClr val="accent4"/>
              </a:buClr>
              <a:buFont typeface="Arial" panose="020B0604020202020204" pitchFamily="34" charset="0"/>
              <a:buChar char="•"/>
              <a:defRPr sz="22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Tree>
    <p:extLst>
      <p:ext uri="{BB962C8B-B14F-4D97-AF65-F5344CB8AC3E}">
        <p14:creationId xmlns:p14="http://schemas.microsoft.com/office/powerpoint/2010/main" val="271951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 3 kolonner">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D527082-674E-398F-562A-E55BAC4A7EB0}"/>
              </a:ext>
            </a:extLst>
          </p:cNvPr>
          <p:cNvSpPr>
            <a:spLocks noGrp="1"/>
          </p:cNvSpPr>
          <p:nvPr>
            <p:ph sz="half" idx="1"/>
          </p:nvPr>
        </p:nvSpPr>
        <p:spPr>
          <a:xfrm>
            <a:off x="497542" y="2270978"/>
            <a:ext cx="3542444" cy="100642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Klik for at redigere teksttypografierne i masteren</a:t>
            </a:r>
          </a:p>
        </p:txBody>
      </p:sp>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8076007" cy="1325563"/>
          </a:xfrm>
        </p:spPr>
        <p:txBody>
          <a:bodyPr anchor="t">
            <a:spAutoFit/>
          </a:bodyPr>
          <a:lstStyle/>
          <a:p>
            <a:r>
              <a:rPr lang="da-DK" dirty="0"/>
              <a:t>Klik for at redigere titeltypografien i masteren</a:t>
            </a:r>
          </a:p>
        </p:txBody>
      </p:sp>
      <p:sp>
        <p:nvSpPr>
          <p:cNvPr id="4" name="Pladsholder til indhold 2">
            <a:extLst>
              <a:ext uri="{FF2B5EF4-FFF2-40B4-BE49-F238E27FC236}">
                <a16:creationId xmlns:a16="http://schemas.microsoft.com/office/drawing/2014/main" id="{EDDCD315-02BA-7892-6BEA-FF51E22FDC47}"/>
              </a:ext>
            </a:extLst>
          </p:cNvPr>
          <p:cNvSpPr>
            <a:spLocks noGrp="1"/>
          </p:cNvSpPr>
          <p:nvPr>
            <p:ph sz="half" idx="10"/>
          </p:nvPr>
        </p:nvSpPr>
        <p:spPr>
          <a:xfrm>
            <a:off x="4343870" y="2270978"/>
            <a:ext cx="3542444" cy="100642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Klik for at redigere teksttypografierne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00642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Klik for at redigere teksttypografierne i masteren</a:t>
            </a:r>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14555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 punkt 3 kolonner">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AF93712-A947-DD94-8A2F-580E8E20D46A}"/>
              </a:ext>
            </a:extLst>
          </p:cNvPr>
          <p:cNvSpPr>
            <a:spLocks noGrp="1"/>
          </p:cNvSpPr>
          <p:nvPr>
            <p:ph type="body" idx="1" hasCustomPrompt="1"/>
          </p:nvPr>
        </p:nvSpPr>
        <p:spPr>
          <a:xfrm>
            <a:off x="497540" y="2270978"/>
            <a:ext cx="3600000" cy="397032"/>
          </a:xfrm>
          <a:prstGeom prst="rect">
            <a:avLst/>
          </a:prstGeom>
        </p:spPr>
        <p:txBody>
          <a:bodyPr wrap="square" numCol="1" anchor="t">
            <a:sp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Pladsholder til indhold 2">
            <a:extLst>
              <a:ext uri="{FF2B5EF4-FFF2-40B4-BE49-F238E27FC236}">
                <a16:creationId xmlns:a16="http://schemas.microsoft.com/office/drawing/2014/main" id="{45AEC126-AB5C-79B9-EB97-7A22C8337776}"/>
              </a:ext>
            </a:extLst>
          </p:cNvPr>
          <p:cNvSpPr>
            <a:spLocks noGrp="1"/>
          </p:cNvSpPr>
          <p:nvPr>
            <p:ph sz="half" idx="13" hasCustomPrompt="1"/>
          </p:nvPr>
        </p:nvSpPr>
        <p:spPr>
          <a:xfrm>
            <a:off x="497541" y="2776308"/>
            <a:ext cx="3600000" cy="169584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Punkt 1</a:t>
            </a:r>
          </a:p>
          <a:p>
            <a:pPr lvl="0"/>
            <a:r>
              <a:rPr lang="da-DK" dirty="0"/>
              <a:t>Punkt 2</a:t>
            </a:r>
          </a:p>
          <a:p>
            <a:pPr lvl="0"/>
            <a:r>
              <a:rPr lang="da-DK" dirty="0"/>
              <a:t>Punkt 3</a:t>
            </a:r>
          </a:p>
          <a:p>
            <a:pPr lvl="0"/>
            <a:r>
              <a:rPr lang="da-DK" dirty="0"/>
              <a:t>Punkt 4</a:t>
            </a:r>
          </a:p>
        </p:txBody>
      </p:sp>
      <p:sp>
        <p:nvSpPr>
          <p:cNvPr id="11" name="Titel 1">
            <a:extLst>
              <a:ext uri="{FF2B5EF4-FFF2-40B4-BE49-F238E27FC236}">
                <a16:creationId xmlns:a16="http://schemas.microsoft.com/office/drawing/2014/main" id="{44304507-A945-B134-2894-7370BC21A3C5}"/>
              </a:ext>
            </a:extLst>
          </p:cNvPr>
          <p:cNvSpPr>
            <a:spLocks noGrp="1"/>
          </p:cNvSpPr>
          <p:nvPr>
            <p:ph type="title"/>
          </p:nvPr>
        </p:nvSpPr>
        <p:spPr>
          <a:xfrm>
            <a:off x="497542" y="682864"/>
            <a:ext cx="8076007" cy="1311128"/>
          </a:xfrm>
        </p:spPr>
        <p:txBody>
          <a:bodyPr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559BE144-EA76-2B88-0394-0B0155C493D6}"/>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9" name="Pladsholder til tekst 2">
            <a:extLst>
              <a:ext uri="{FF2B5EF4-FFF2-40B4-BE49-F238E27FC236}">
                <a16:creationId xmlns:a16="http://schemas.microsoft.com/office/drawing/2014/main" id="{B1C95E0D-9CED-AFB1-A2D1-9C7AEED54F3F}"/>
              </a:ext>
            </a:extLst>
          </p:cNvPr>
          <p:cNvSpPr>
            <a:spLocks noGrp="1"/>
          </p:cNvSpPr>
          <p:nvPr>
            <p:ph type="body" idx="15" hasCustomPrompt="1"/>
          </p:nvPr>
        </p:nvSpPr>
        <p:spPr>
          <a:xfrm>
            <a:off x="4295999" y="2270978"/>
            <a:ext cx="3600000" cy="397032"/>
          </a:xfrm>
          <a:prstGeom prst="rect">
            <a:avLst/>
          </a:prstGeom>
        </p:spPr>
        <p:txBody>
          <a:bodyPr wrap="square" numCol="1" anchor="t">
            <a:sp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2" name="Pladsholder til indhold 2">
            <a:extLst>
              <a:ext uri="{FF2B5EF4-FFF2-40B4-BE49-F238E27FC236}">
                <a16:creationId xmlns:a16="http://schemas.microsoft.com/office/drawing/2014/main" id="{BB796A7A-BC66-B36A-083F-943F2381C537}"/>
              </a:ext>
            </a:extLst>
          </p:cNvPr>
          <p:cNvSpPr>
            <a:spLocks noGrp="1"/>
          </p:cNvSpPr>
          <p:nvPr>
            <p:ph sz="half" idx="16" hasCustomPrompt="1"/>
          </p:nvPr>
        </p:nvSpPr>
        <p:spPr>
          <a:xfrm>
            <a:off x="4296000" y="2776308"/>
            <a:ext cx="3600000" cy="169584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Punkt 1</a:t>
            </a:r>
          </a:p>
          <a:p>
            <a:pPr lvl="0"/>
            <a:r>
              <a:rPr lang="da-DK" dirty="0"/>
              <a:t>Punkt 2</a:t>
            </a:r>
          </a:p>
          <a:p>
            <a:pPr lvl="0"/>
            <a:r>
              <a:rPr lang="da-DK" dirty="0"/>
              <a:t>Punkt 3</a:t>
            </a:r>
          </a:p>
          <a:p>
            <a:pPr lvl="0"/>
            <a:r>
              <a:rPr lang="da-DK" dirty="0"/>
              <a:t>Punkt 4</a:t>
            </a:r>
          </a:p>
        </p:txBody>
      </p:sp>
      <p:sp>
        <p:nvSpPr>
          <p:cNvPr id="13" name="Pladsholder til tekst 2">
            <a:extLst>
              <a:ext uri="{FF2B5EF4-FFF2-40B4-BE49-F238E27FC236}">
                <a16:creationId xmlns:a16="http://schemas.microsoft.com/office/drawing/2014/main" id="{F8053E2A-E3ED-0BF0-FD8E-AA825C00FAEB}"/>
              </a:ext>
            </a:extLst>
          </p:cNvPr>
          <p:cNvSpPr>
            <a:spLocks noGrp="1"/>
          </p:cNvSpPr>
          <p:nvPr>
            <p:ph type="body" idx="17" hasCustomPrompt="1"/>
          </p:nvPr>
        </p:nvSpPr>
        <p:spPr>
          <a:xfrm>
            <a:off x="8094459" y="2270978"/>
            <a:ext cx="3600000" cy="397032"/>
          </a:xfrm>
          <a:prstGeom prst="rect">
            <a:avLst/>
          </a:prstGeom>
        </p:spPr>
        <p:txBody>
          <a:bodyPr wrap="square" numCol="1" anchor="t">
            <a:sp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4" name="Pladsholder til indhold 2">
            <a:extLst>
              <a:ext uri="{FF2B5EF4-FFF2-40B4-BE49-F238E27FC236}">
                <a16:creationId xmlns:a16="http://schemas.microsoft.com/office/drawing/2014/main" id="{A080F621-32C1-8B57-9086-53A31BD16B07}"/>
              </a:ext>
            </a:extLst>
          </p:cNvPr>
          <p:cNvSpPr>
            <a:spLocks noGrp="1"/>
          </p:cNvSpPr>
          <p:nvPr>
            <p:ph sz="half" idx="18" hasCustomPrompt="1"/>
          </p:nvPr>
        </p:nvSpPr>
        <p:spPr>
          <a:xfrm>
            <a:off x="8094460" y="2776308"/>
            <a:ext cx="3600000" cy="1695849"/>
          </a:xfrm>
          <a:prstGeom prst="rect">
            <a:avLst/>
          </a:prstGeom>
        </p:spPr>
        <p:txBody>
          <a:bodyPr numCol="1">
            <a:spAutoFit/>
          </a:bodyPr>
          <a:lstStyle>
            <a:lvl1pPr marL="342900" indent="-342900">
              <a:buClr>
                <a:schemeClr val="accent4"/>
              </a:buClr>
              <a:buFontTx/>
              <a:buBlip>
                <a:blip r:embed="rId2"/>
              </a:buBlip>
              <a:defRPr sz="2200"/>
            </a:lvl1pPr>
            <a:lvl2pPr>
              <a:defRPr sz="2200"/>
            </a:lvl2pPr>
            <a:lvl3pPr>
              <a:defRPr sz="2200"/>
            </a:lvl3pPr>
            <a:lvl4pPr>
              <a:defRPr sz="2200"/>
            </a:lvl4pPr>
            <a:lvl5pPr marL="1828800" indent="0">
              <a:buNone/>
              <a:defRPr sz="2200"/>
            </a:lvl5pPr>
          </a:lstStyle>
          <a:p>
            <a:pPr lvl="0"/>
            <a:r>
              <a:rPr lang="da-DK" dirty="0"/>
              <a:t>Punkt 1</a:t>
            </a:r>
          </a:p>
          <a:p>
            <a:pPr lvl="0"/>
            <a:r>
              <a:rPr lang="da-DK" dirty="0"/>
              <a:t>Punkt 2</a:t>
            </a:r>
          </a:p>
          <a:p>
            <a:pPr lvl="0"/>
            <a:r>
              <a:rPr lang="da-DK" dirty="0"/>
              <a:t>Punkt 3</a:t>
            </a:r>
          </a:p>
          <a:p>
            <a:pPr lvl="0"/>
            <a:r>
              <a:rPr lang="da-DK" dirty="0"/>
              <a:t>Punkt 4</a:t>
            </a:r>
          </a:p>
        </p:txBody>
      </p:sp>
    </p:spTree>
    <p:extLst>
      <p:ext uri="{BB962C8B-B14F-4D97-AF65-F5344CB8AC3E}">
        <p14:creationId xmlns:p14="http://schemas.microsoft.com/office/powerpoint/2010/main" val="54604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halv) + tekst">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6430618" y="2421036"/>
            <a:ext cx="5314110"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5648728" cy="59874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5" name="Pladsholder til tekst 4">
            <a:extLst>
              <a:ext uri="{FF2B5EF4-FFF2-40B4-BE49-F238E27FC236}">
                <a16:creationId xmlns:a16="http://schemas.microsoft.com/office/drawing/2014/main" id="{528C9C7F-90C8-B186-C733-7F539E0B3C96}"/>
              </a:ext>
            </a:extLst>
          </p:cNvPr>
          <p:cNvSpPr>
            <a:spLocks noGrp="1"/>
          </p:cNvSpPr>
          <p:nvPr>
            <p:ph type="body" sz="quarter" idx="11" hasCustomPrompt="1"/>
          </p:nvPr>
        </p:nvSpPr>
        <p:spPr>
          <a:xfrm>
            <a:off x="6430617" y="1410152"/>
            <a:ext cx="5314109" cy="867930"/>
          </a:xfrm>
        </p:spPr>
        <p:txBody>
          <a:bodyPr anchor="b">
            <a:spAutoFit/>
          </a:bodyPr>
          <a:lstStyle>
            <a:lvl1pPr marL="0" indent="0">
              <a:buNone/>
              <a:defRPr sz="3200" b="1" i="0">
                <a:latin typeface="Albert Sans Black" pitchFamily="2" charset="77"/>
              </a:defRPr>
            </a:lvl1pPr>
          </a:lstStyle>
          <a:p>
            <a:r>
              <a:rPr lang="da-DK" sz="2800" dirty="0"/>
              <a:t>Klik for at redigere titeltypografien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6684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542BFC-893B-EC8D-E5A2-89CD074D5BDD}"/>
              </a:ext>
            </a:extLst>
          </p:cNvPr>
          <p:cNvSpPr>
            <a:spLocks noGrp="1"/>
          </p:cNvSpPr>
          <p:nvPr>
            <p:ph type="title"/>
          </p:nvPr>
        </p:nvSpPr>
        <p:spPr>
          <a:xfrm>
            <a:off x="596153" y="938867"/>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0F31837-28E5-923F-E4A4-9C5EB3ECBB33}"/>
              </a:ext>
            </a:extLst>
          </p:cNvPr>
          <p:cNvSpPr>
            <a:spLocks noGrp="1"/>
          </p:cNvSpPr>
          <p:nvPr>
            <p:ph type="body" idx="1"/>
          </p:nvPr>
        </p:nvSpPr>
        <p:spPr>
          <a:xfrm>
            <a:off x="596153" y="2399367"/>
            <a:ext cx="10515600" cy="355319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4792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 id="2147483674" r:id="rId4"/>
    <p:sldLayoutId id="2147483663" r:id="rId5"/>
    <p:sldLayoutId id="2147483664" r:id="rId6"/>
    <p:sldLayoutId id="2147483673" r:id="rId7"/>
    <p:sldLayoutId id="2147483665" r:id="rId8"/>
    <p:sldLayoutId id="2147483668" r:id="rId9"/>
    <p:sldLayoutId id="2147483676" r:id="rId10"/>
    <p:sldLayoutId id="2147483675" r:id="rId11"/>
    <p:sldLayoutId id="2147483670" r:id="rId12"/>
    <p:sldLayoutId id="2147483671" r:id="rId13"/>
    <p:sldLayoutId id="2147483662" r:id="rId14"/>
    <p:sldLayoutId id="2147483672" r:id="rId15"/>
  </p:sldLayoutIdLst>
  <p:txStyles>
    <p:title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4"/>
        </a:buClr>
        <a:buFontTx/>
        <a:buBlip>
          <a:blip r:embed="rId17"/>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p:txBody>
          <a:bodyPr/>
          <a:lstStyle/>
          <a:p>
            <a:endParaRPr lang="da-DK"/>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97542" y="2811417"/>
            <a:ext cx="7603630" cy="923330"/>
          </a:xfrm>
        </p:spPr>
        <p:txBody>
          <a:bodyPr/>
          <a:lstStyle/>
          <a:p>
            <a:r>
              <a:rPr lang="da-DK" dirty="0"/>
              <a:t>Journalføring </a:t>
            </a:r>
          </a:p>
        </p:txBody>
      </p:sp>
      <p:sp>
        <p:nvSpPr>
          <p:cNvPr id="15" name="Pladsholder til tekst 14">
            <a:extLst>
              <a:ext uri="{FF2B5EF4-FFF2-40B4-BE49-F238E27FC236}">
                <a16:creationId xmlns:a16="http://schemas.microsoft.com/office/drawing/2014/main" id="{1018534B-0E4B-F117-160B-BD0000B19B93}"/>
              </a:ext>
            </a:extLst>
          </p:cNvPr>
          <p:cNvSpPr>
            <a:spLocks noGrp="1"/>
          </p:cNvSpPr>
          <p:nvPr>
            <p:ph type="body" sz="quarter" idx="12"/>
          </p:nvPr>
        </p:nvSpPr>
        <p:spPr/>
        <p:txBody>
          <a:bodyPr/>
          <a:lstStyle/>
          <a:p>
            <a:r>
              <a:rPr lang="da-DK" dirty="0"/>
              <a:t>Præsentation til klyngemøde </a:t>
            </a:r>
          </a:p>
        </p:txBody>
      </p:sp>
      <p:sp>
        <p:nvSpPr>
          <p:cNvPr id="5" name="Pladsholder til tekst 4">
            <a:extLst>
              <a:ext uri="{FF2B5EF4-FFF2-40B4-BE49-F238E27FC236}">
                <a16:creationId xmlns:a16="http://schemas.microsoft.com/office/drawing/2014/main" id="{FC14B899-D678-8D45-A9BF-3FF9EC37DC71}"/>
              </a:ext>
            </a:extLst>
          </p:cNvPr>
          <p:cNvSpPr>
            <a:spLocks noGrp="1"/>
          </p:cNvSpPr>
          <p:nvPr>
            <p:ph type="body" sz="quarter" idx="13"/>
          </p:nvPr>
        </p:nvSpPr>
        <p:spPr/>
        <p:txBody>
          <a:bodyPr/>
          <a:lstStyle/>
          <a:p>
            <a:endParaRPr lang="da-DK"/>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146894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61E0DBD-9260-A2B4-0E49-4153CBB2017D}"/>
              </a:ext>
            </a:extLst>
          </p:cNvPr>
          <p:cNvSpPr>
            <a:spLocks noGrp="1"/>
          </p:cNvSpPr>
          <p:nvPr>
            <p:ph type="title"/>
          </p:nvPr>
        </p:nvSpPr>
        <p:spPr>
          <a:xfrm>
            <a:off x="497542" y="1048624"/>
            <a:ext cx="11450618" cy="1325563"/>
          </a:xfrm>
        </p:spPr>
        <p:txBody>
          <a:bodyPr/>
          <a:lstStyle/>
          <a:p>
            <a:r>
              <a:rPr lang="da-DK" dirty="0"/>
              <a:t>Opsamling</a:t>
            </a:r>
            <a:endParaRPr lang="da-DK" sz="1600" dirty="0"/>
          </a:p>
        </p:txBody>
      </p:sp>
      <p:sp>
        <p:nvSpPr>
          <p:cNvPr id="3" name="Pladsholder til tekst 1">
            <a:extLst>
              <a:ext uri="{FF2B5EF4-FFF2-40B4-BE49-F238E27FC236}">
                <a16:creationId xmlns:a16="http://schemas.microsoft.com/office/drawing/2014/main" id="{25D249FE-D673-AE57-7026-A0C088392A59}"/>
              </a:ext>
            </a:extLst>
          </p:cNvPr>
          <p:cNvSpPr txBox="1">
            <a:spLocks/>
          </p:cNvSpPr>
          <p:nvPr/>
        </p:nvSpPr>
        <p:spPr>
          <a:xfrm>
            <a:off x="591506" y="2095021"/>
            <a:ext cx="8661136" cy="41545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600" dirty="0"/>
              <a:t>Er der spørgsmål, I skal have afklaret?</a:t>
            </a:r>
          </a:p>
          <a:p>
            <a:pPr lvl="1"/>
            <a:r>
              <a:rPr lang="da-DK" sz="1600" dirty="0"/>
              <a:t>Hvem gør hvad?</a:t>
            </a:r>
          </a:p>
          <a:p>
            <a:pPr lvl="1"/>
            <a:r>
              <a:rPr lang="da-DK" sz="1600" dirty="0"/>
              <a:t>Hvordan formidles svaret til hele klyngen?</a:t>
            </a:r>
            <a:br>
              <a:rPr lang="da-DK" sz="1600" dirty="0"/>
            </a:br>
            <a:endParaRPr lang="da-DK" sz="1600" dirty="0"/>
          </a:p>
          <a:p>
            <a:r>
              <a:rPr lang="da-DK" sz="2600" dirty="0">
                <a:solidFill>
                  <a:prstClr val="black"/>
                </a:solidFill>
              </a:rPr>
              <a:t>Er der noget, du eller dit personale skal gøre/ændre hjemme i egen klinik</a:t>
            </a:r>
            <a:r>
              <a:rPr lang="da-DK" sz="2600" dirty="0">
                <a:solidFill>
                  <a:prstClr val="black"/>
                </a:solidFill>
                <a:latin typeface="Barlow" panose="00000500000000000000" pitchFamily="2" charset="0"/>
                <a:cs typeface="Times New Roman" panose="02020603050405020304" pitchFamily="18" charset="0"/>
              </a:rPr>
              <a:t>?</a:t>
            </a:r>
          </a:p>
          <a:p>
            <a:pPr lvl="1"/>
            <a:r>
              <a:rPr lang="da-DK" sz="2200" dirty="0">
                <a:solidFill>
                  <a:prstClr val="black"/>
                </a:solidFill>
                <a:latin typeface="Barlow" panose="00000500000000000000" pitchFamily="2" charset="0"/>
                <a:cs typeface="Times New Roman" panose="02020603050405020304" pitchFamily="18" charset="0"/>
              </a:rPr>
              <a:t>Hvordan får du det til at ske?</a:t>
            </a:r>
          </a:p>
          <a:p>
            <a:pPr marL="457200" lvl="1" indent="0">
              <a:buNone/>
            </a:pPr>
            <a:br>
              <a:rPr lang="da-DK" sz="2200" dirty="0">
                <a:solidFill>
                  <a:prstClr val="black"/>
                </a:solidFill>
                <a:latin typeface="Barlow" panose="00000500000000000000" pitchFamily="2" charset="0"/>
                <a:cs typeface="Times New Roman" panose="02020603050405020304" pitchFamily="18" charset="0"/>
              </a:rPr>
            </a:br>
            <a:endParaRPr lang="da-DK" sz="2200" dirty="0">
              <a:solidFill>
                <a:prstClr val="black"/>
              </a:solidFill>
            </a:endParaRPr>
          </a:p>
          <a:p>
            <a:r>
              <a:rPr lang="da-DK" sz="2400" dirty="0">
                <a:solidFill>
                  <a:prstClr val="black"/>
                </a:solidFill>
              </a:rPr>
              <a:t>Skal emnet drøftes igen?</a:t>
            </a:r>
            <a:br>
              <a:rPr lang="da-DK" sz="2400" dirty="0">
                <a:solidFill>
                  <a:prstClr val="black"/>
                </a:solidFill>
              </a:rPr>
            </a:br>
            <a:br>
              <a:rPr lang="da-DK" sz="2400" dirty="0"/>
            </a:br>
            <a:endParaRPr lang="da-DK" sz="2400" dirty="0"/>
          </a:p>
          <a:p>
            <a:r>
              <a:rPr lang="da-DK" sz="2400" dirty="0">
                <a:solidFill>
                  <a:prstClr val="black"/>
                </a:solidFill>
              </a:rPr>
              <a:t>Var klyngepakken relevant?</a:t>
            </a:r>
          </a:p>
          <a:p>
            <a:pPr lvl="1"/>
            <a:r>
              <a:rPr lang="da-DK" sz="2000" dirty="0">
                <a:solidFill>
                  <a:prstClr val="black"/>
                </a:solidFill>
              </a:rPr>
              <a:t>Feedback til eKVIS?</a:t>
            </a:r>
            <a:br>
              <a:rPr lang="da-DK" sz="2000" dirty="0">
                <a:solidFill>
                  <a:prstClr val="black"/>
                </a:solidFill>
              </a:rPr>
            </a:br>
            <a:br>
              <a:rPr lang="da-DK" sz="2000" dirty="0">
                <a:solidFill>
                  <a:prstClr val="black"/>
                </a:solidFill>
              </a:rPr>
            </a:br>
            <a:endParaRPr lang="da-DK" sz="2000" dirty="0">
              <a:solidFill>
                <a:prstClr val="black"/>
              </a:solidFill>
            </a:endParaRPr>
          </a:p>
          <a:p>
            <a:pPr marL="0" indent="0">
              <a:buNone/>
            </a:pPr>
            <a:endParaRPr lang="da-DK" sz="1700" dirty="0"/>
          </a:p>
        </p:txBody>
      </p:sp>
    </p:spTree>
    <p:extLst>
      <p:ext uri="{BB962C8B-B14F-4D97-AF65-F5344CB8AC3E}">
        <p14:creationId xmlns:p14="http://schemas.microsoft.com/office/powerpoint/2010/main" val="34257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2EE6EE61-303A-B6B4-F70F-1755E2944EB4}"/>
              </a:ext>
            </a:extLst>
          </p:cNvPr>
          <p:cNvSpPr>
            <a:spLocks noGrp="1"/>
          </p:cNvSpPr>
          <p:nvPr>
            <p:ph type="body" idx="1"/>
          </p:nvPr>
        </p:nvSpPr>
        <p:spPr>
          <a:xfrm>
            <a:off x="497542" y="1557696"/>
            <a:ext cx="9515591" cy="6340197"/>
          </a:xfrm>
        </p:spPr>
        <p:txBody>
          <a:bodyPr/>
          <a:lstStyle/>
          <a:p>
            <a:pPr>
              <a:lnSpc>
                <a:spcPct val="115000"/>
              </a:lnSpc>
              <a:spcBef>
                <a:spcPts val="500"/>
              </a:spcBef>
              <a:spcAft>
                <a:spcPts val="1000"/>
              </a:spcAft>
            </a:pPr>
            <a:r>
              <a:rPr lang="da-DK" sz="1800" dirty="0">
                <a:effectLst/>
                <a:latin typeface="Barlow" panose="00000500000000000000" pitchFamily="2" charset="0"/>
                <a:ea typeface="Times New Roman" panose="02020603050405020304" pitchFamily="18" charset="0"/>
                <a:cs typeface="Times New Roman" panose="02020603050405020304" pitchFamily="18" charset="0"/>
              </a:rPr>
              <a:t>1. juli 2021 trådte den nye journalføringsbekendtgørelse i kraft </a:t>
            </a:r>
          </a:p>
          <a:p>
            <a:pPr>
              <a:lnSpc>
                <a:spcPct val="115000"/>
              </a:lnSpc>
              <a:spcBef>
                <a:spcPts val="500"/>
              </a:spcBef>
              <a:spcAft>
                <a:spcPts val="1000"/>
              </a:spcAft>
            </a:pPr>
            <a:r>
              <a:rPr lang="da-DK" sz="1800" dirty="0">
                <a:latin typeface="Barlow" panose="00000500000000000000" pitchFamily="2" charset="0"/>
                <a:ea typeface="Times New Roman" panose="02020603050405020304" pitchFamily="18" charset="0"/>
                <a:cs typeface="Times New Roman" panose="02020603050405020304" pitchFamily="18" charset="0"/>
              </a:rPr>
              <a:t>L</a:t>
            </a:r>
            <a:r>
              <a:rPr lang="da-DK" sz="1800" dirty="0">
                <a:effectLst/>
                <a:latin typeface="Barlow" panose="00000500000000000000" pitchFamily="2" charset="0"/>
                <a:ea typeface="Times New Roman" panose="02020603050405020304" pitchFamily="18" charset="0"/>
                <a:cs typeface="Times New Roman" panose="02020603050405020304" pitchFamily="18" charset="0"/>
              </a:rPr>
              <a:t>æger skal skrive det, som er nødvendigt for en god og sikker patientbehandling - hverken mere eller mindre. Der er lægens faglige vurdering og den faglige norm på det specifikke område, der afgør, hvad der er nødvendigt at journalføre</a:t>
            </a:r>
          </a:p>
          <a:p>
            <a:pPr>
              <a:lnSpc>
                <a:spcPct val="115000"/>
              </a:lnSpc>
              <a:spcBef>
                <a:spcPts val="500"/>
              </a:spcBef>
              <a:spcAft>
                <a:spcPts val="1000"/>
              </a:spcAft>
            </a:pPr>
            <a:r>
              <a:rPr lang="da-DK" sz="1800" dirty="0">
                <a:effectLst/>
                <a:latin typeface="Barlow" panose="00000500000000000000" pitchFamily="2" charset="0"/>
                <a:ea typeface="Times New Roman" panose="02020603050405020304" pitchFamily="18" charset="0"/>
                <a:cs typeface="Times New Roman" panose="02020603050405020304" pitchFamily="18" charset="0"/>
              </a:rPr>
              <a:t>Formålet med pakken er, at alle sætter sig ind i og drøfter indholdet mhp. at journalføre korrekt og brugbart</a:t>
            </a:r>
          </a:p>
          <a:p>
            <a:pPr>
              <a:lnSpc>
                <a:spcPct val="115000"/>
              </a:lnSpc>
              <a:spcBef>
                <a:spcPts val="500"/>
              </a:spcBef>
              <a:spcAft>
                <a:spcPts val="1000"/>
              </a:spcAft>
            </a:pPr>
            <a:r>
              <a:rPr lang="da-DK" sz="1800" dirty="0">
                <a:effectLst/>
                <a:latin typeface="Barlow" panose="00000500000000000000" pitchFamily="2" charset="0"/>
                <a:ea typeface="Times New Roman" panose="02020603050405020304" pitchFamily="18" charset="0"/>
                <a:cs typeface="Times New Roman" panose="02020603050405020304" pitchFamily="18" charset="0"/>
              </a:rPr>
              <a:t>Pakken lægger op til drøftelser af generel journalføring, </a:t>
            </a:r>
            <a:r>
              <a:rPr lang="da-DK" sz="1800" dirty="0">
                <a:latin typeface="Barlow" panose="00000500000000000000" pitchFamily="2" charset="0"/>
                <a:ea typeface="Times New Roman" panose="02020603050405020304" pitchFamily="18" charset="0"/>
                <a:cs typeface="Times New Roman" panose="02020603050405020304" pitchFamily="18" charset="0"/>
              </a:rPr>
              <a:t>samt </a:t>
            </a:r>
            <a:r>
              <a:rPr lang="da-DK" sz="1800" dirty="0">
                <a:effectLst/>
                <a:latin typeface="Barlow" panose="00000500000000000000" pitchFamily="2" charset="0"/>
                <a:ea typeface="Times New Roman" panose="02020603050405020304" pitchFamily="18" charset="0"/>
                <a:cs typeface="Times New Roman" panose="02020603050405020304" pitchFamily="18" charset="0"/>
              </a:rPr>
              <a:t>journalføring af specifikke pt-forløb for denne klynge med udgangspunkt i de audit, som I har udført i klinikkerne på jeres journalnotater</a:t>
            </a:r>
          </a:p>
          <a:p>
            <a:pPr marL="0" indent="0">
              <a:lnSpc>
                <a:spcPct val="115000"/>
              </a:lnSpc>
              <a:spcBef>
                <a:spcPts val="500"/>
              </a:spcBef>
              <a:spcAft>
                <a:spcPts val="1000"/>
              </a:spcAft>
              <a:buNone/>
            </a:pP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b="0" i="0" dirty="0"/>
          </a:p>
          <a:p>
            <a:endParaRPr lang="da-DK" dirty="0"/>
          </a:p>
          <a:p>
            <a:pPr marL="0" indent="0">
              <a:buNone/>
            </a:pPr>
            <a:endParaRPr lang="da-DK" b="0" i="0" dirty="0"/>
          </a:p>
          <a:p>
            <a:pPr marL="0" indent="0">
              <a:buNone/>
            </a:pPr>
            <a:endParaRPr lang="da-DK" b="0" i="0" dirty="0"/>
          </a:p>
          <a:p>
            <a:pPr marL="0" indent="0">
              <a:buNone/>
            </a:pPr>
            <a:endParaRPr lang="da-DK" dirty="0"/>
          </a:p>
        </p:txBody>
      </p:sp>
      <p:sp>
        <p:nvSpPr>
          <p:cNvPr id="4" name="Titel 3">
            <a:extLst>
              <a:ext uri="{FF2B5EF4-FFF2-40B4-BE49-F238E27FC236}">
                <a16:creationId xmlns:a16="http://schemas.microsoft.com/office/drawing/2014/main" id="{261E0DBD-9260-A2B4-0E49-4153CBB2017D}"/>
              </a:ext>
            </a:extLst>
          </p:cNvPr>
          <p:cNvSpPr>
            <a:spLocks noGrp="1"/>
          </p:cNvSpPr>
          <p:nvPr>
            <p:ph type="title"/>
          </p:nvPr>
        </p:nvSpPr>
        <p:spPr>
          <a:xfrm>
            <a:off x="497542" y="682864"/>
            <a:ext cx="11213487" cy="701731"/>
          </a:xfrm>
        </p:spPr>
        <p:txBody>
          <a:bodyPr/>
          <a:lstStyle/>
          <a:p>
            <a:r>
              <a:rPr lang="da-DK" dirty="0"/>
              <a:t>Introduktion</a:t>
            </a:r>
          </a:p>
        </p:txBody>
      </p:sp>
    </p:spTree>
    <p:extLst>
      <p:ext uri="{BB962C8B-B14F-4D97-AF65-F5344CB8AC3E}">
        <p14:creationId xmlns:p14="http://schemas.microsoft.com/office/powerpoint/2010/main" val="226776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679CC-75E6-D19F-1BB6-FB68FF5BEB01}"/>
              </a:ext>
            </a:extLst>
          </p:cNvPr>
          <p:cNvSpPr>
            <a:spLocks noGrp="1"/>
          </p:cNvSpPr>
          <p:nvPr>
            <p:ph type="title"/>
          </p:nvPr>
        </p:nvSpPr>
        <p:spPr>
          <a:xfrm>
            <a:off x="497542" y="682864"/>
            <a:ext cx="8076007" cy="701731"/>
          </a:xfrm>
        </p:spPr>
        <p:txBody>
          <a:bodyPr/>
          <a:lstStyle/>
          <a:p>
            <a:r>
              <a:rPr lang="da-DK" dirty="0"/>
              <a:t>Ansattes journalføring</a:t>
            </a:r>
          </a:p>
        </p:txBody>
      </p:sp>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6744833" y="2045474"/>
            <a:ext cx="4770540" cy="3783850"/>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Hvordan opretter og introducerer I nyt personale og f.eks. medicinstuderende til at føre journal hos jer?</a:t>
            </a:r>
            <a:br>
              <a:rPr lang="da-DK" sz="2000" dirty="0"/>
            </a:br>
            <a:endParaRPr lang="da-DK" sz="2000" dirty="0"/>
          </a:p>
          <a:p>
            <a:r>
              <a:rPr lang="da-DK" sz="2000" dirty="0"/>
              <a:t>Har journalaudit givet ny viden om hvordan personalet generelt registrerer i journalen?</a:t>
            </a:r>
            <a:br>
              <a:rPr lang="da-DK" sz="2000" dirty="0"/>
            </a:br>
            <a:endParaRPr lang="da-DK" sz="2000" dirty="0"/>
          </a:p>
          <a:p>
            <a:r>
              <a:rPr lang="da-DK" sz="2000" dirty="0"/>
              <a:t>Hvordan vurderer I deres journalføring?</a:t>
            </a:r>
            <a:br>
              <a:rPr lang="da-DK" sz="2000" dirty="0"/>
            </a:br>
            <a:endParaRPr lang="da-DK" sz="2000" dirty="0"/>
          </a:p>
          <a:p>
            <a:pPr marL="0" indent="0">
              <a:buNone/>
            </a:pPr>
            <a:br>
              <a:rPr lang="da-DK" sz="2000" dirty="0"/>
            </a:br>
            <a:endParaRPr lang="da-DK" sz="2000" dirty="0"/>
          </a:p>
          <a:p>
            <a:pPr marL="0" indent="0">
              <a:buNone/>
            </a:pPr>
            <a:endParaRPr lang="da-DK" sz="2400" dirty="0"/>
          </a:p>
          <a:p>
            <a:endParaRPr lang="da-DK" dirty="0"/>
          </a:p>
          <a:p>
            <a:endParaRPr lang="da-DK" dirty="0"/>
          </a:p>
        </p:txBody>
      </p:sp>
      <p:sp>
        <p:nvSpPr>
          <p:cNvPr id="2" name="Rektangel: afrundede hjørner 1">
            <a:extLst>
              <a:ext uri="{FF2B5EF4-FFF2-40B4-BE49-F238E27FC236}">
                <a16:creationId xmlns:a16="http://schemas.microsoft.com/office/drawing/2014/main" id="{219F85B8-9035-93A4-87DA-FF86A35087E4}"/>
              </a:ext>
            </a:extLst>
          </p:cNvPr>
          <p:cNvSpPr/>
          <p:nvPr/>
        </p:nvSpPr>
        <p:spPr>
          <a:xfrm>
            <a:off x="497542" y="2117212"/>
            <a:ext cx="5169528" cy="3047223"/>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da-DK" dirty="0">
              <a:solidFill>
                <a:srgbClr val="FF0000"/>
              </a:solidFill>
            </a:endParaRPr>
          </a:p>
          <a:p>
            <a:r>
              <a:rPr lang="da-DK" sz="2000" dirty="0">
                <a:solidFill>
                  <a:schemeClr val="bg1"/>
                </a:solidFill>
                <a:cs typeface="Arial" panose="020B0604020202020204" pitchFamily="34" charset="0"/>
              </a:rPr>
              <a:t>Det er bl.a. ledelsens ansvar at:</a:t>
            </a:r>
            <a:br>
              <a:rPr lang="da-DK" sz="2000" dirty="0">
                <a:solidFill>
                  <a:schemeClr val="bg1"/>
                </a:solidFill>
                <a:cs typeface="Arial" panose="020B0604020202020204" pitchFamily="34" charset="0"/>
              </a:rPr>
            </a:br>
            <a:endParaRPr lang="da-DK" sz="2000" dirty="0">
              <a:solidFill>
                <a:schemeClr val="bg1"/>
              </a:solidFill>
              <a:cs typeface="Arial" panose="020B0604020202020204" pitchFamily="34" charset="0"/>
            </a:endParaRPr>
          </a:p>
          <a:p>
            <a:pPr marL="342900" indent="-342900">
              <a:buFont typeface="Arial" panose="020B0604020202020204" pitchFamily="34" charset="0"/>
              <a:buChar char="•"/>
            </a:pPr>
            <a:r>
              <a:rPr lang="da-DK" sz="2000" dirty="0">
                <a:solidFill>
                  <a:schemeClr val="bg1"/>
                </a:solidFill>
                <a:cs typeface="Arial" panose="020B0604020202020204" pitchFamily="34" charset="0"/>
              </a:rPr>
              <a:t>De ansatte har adgang til at føre journal</a:t>
            </a:r>
          </a:p>
          <a:p>
            <a:pPr marL="342900" indent="-342900">
              <a:buFont typeface="Arial" panose="020B0604020202020204" pitchFamily="34" charset="0"/>
              <a:buChar char="•"/>
            </a:pPr>
            <a:r>
              <a:rPr lang="da-DK" sz="2000" dirty="0">
                <a:solidFill>
                  <a:schemeClr val="bg1"/>
                </a:solidFill>
                <a:cs typeface="Arial" panose="020B0604020202020204" pitchFamily="34" charset="0"/>
              </a:rPr>
              <a:t>De ansatte er oplært i at føre journal og bruge journalsystemet</a:t>
            </a:r>
          </a:p>
          <a:p>
            <a:pPr marL="342900" indent="-342900">
              <a:buFont typeface="Arial" panose="020B0604020202020204" pitchFamily="34" charset="0"/>
              <a:buChar char="•"/>
            </a:pPr>
            <a:r>
              <a:rPr lang="da-DK" sz="2000" dirty="0">
                <a:solidFill>
                  <a:schemeClr val="bg1"/>
                </a:solidFill>
                <a:cs typeface="Arial" panose="020B0604020202020204" pitchFamily="34" charset="0"/>
              </a:rPr>
              <a:t>Det nødvendige udstyr til journalføring er til rådighed</a:t>
            </a:r>
          </a:p>
          <a:p>
            <a:pPr marL="342900" indent="-342900">
              <a:buFont typeface="Arial" panose="020B0604020202020204" pitchFamily="34" charset="0"/>
              <a:buChar char="•"/>
            </a:pPr>
            <a:r>
              <a:rPr lang="da-DK" sz="2000" dirty="0">
                <a:solidFill>
                  <a:schemeClr val="bg1"/>
                </a:solidFill>
                <a:cs typeface="Arial" panose="020B0604020202020204" pitchFamily="34" charset="0"/>
              </a:rPr>
              <a:t>De ansatte har tid til at føre journal</a:t>
            </a:r>
          </a:p>
          <a:p>
            <a:pPr algn="ctr"/>
            <a:endParaRPr lang="da-DK" dirty="0"/>
          </a:p>
        </p:txBody>
      </p:sp>
    </p:spTree>
    <p:extLst>
      <p:ext uri="{BB962C8B-B14F-4D97-AF65-F5344CB8AC3E}">
        <p14:creationId xmlns:p14="http://schemas.microsoft.com/office/powerpoint/2010/main" val="84088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679CC-75E6-D19F-1BB6-FB68FF5BEB01}"/>
              </a:ext>
            </a:extLst>
          </p:cNvPr>
          <p:cNvSpPr>
            <a:spLocks noGrp="1"/>
          </p:cNvSpPr>
          <p:nvPr>
            <p:ph type="title"/>
          </p:nvPr>
        </p:nvSpPr>
        <p:spPr>
          <a:xfrm>
            <a:off x="497542" y="682864"/>
            <a:ext cx="8076007" cy="701731"/>
          </a:xfrm>
        </p:spPr>
        <p:txBody>
          <a:bodyPr/>
          <a:lstStyle/>
          <a:p>
            <a:r>
              <a:rPr lang="da-DK" dirty="0"/>
              <a:t>Initialer</a:t>
            </a:r>
          </a:p>
        </p:txBody>
      </p:sp>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6735778" y="1981491"/>
            <a:ext cx="4716219" cy="3047223"/>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Bruger I navne eller initialer i journalerne?</a:t>
            </a:r>
          </a:p>
          <a:p>
            <a:r>
              <a:rPr lang="da-DK" sz="2000" dirty="0"/>
              <a:t>Hvordan sikrer I opdaterede lister over initialer, navne og stillingsbetegnelse, hvis det ikke fremgår af notatet?</a:t>
            </a:r>
          </a:p>
          <a:p>
            <a:pPr marL="0" indent="0">
              <a:buNone/>
            </a:pPr>
            <a:endParaRPr lang="da-DK" sz="2400" dirty="0"/>
          </a:p>
          <a:p>
            <a:endParaRPr lang="da-DK" dirty="0"/>
          </a:p>
          <a:p>
            <a:endParaRPr lang="da-DK" dirty="0"/>
          </a:p>
        </p:txBody>
      </p:sp>
      <p:sp>
        <p:nvSpPr>
          <p:cNvPr id="2" name="Rektangel: afrundede hjørner 1">
            <a:extLst>
              <a:ext uri="{FF2B5EF4-FFF2-40B4-BE49-F238E27FC236}">
                <a16:creationId xmlns:a16="http://schemas.microsoft.com/office/drawing/2014/main" id="{8B077B54-F0F8-DDDB-77D3-DC043BC5C56E}"/>
              </a:ext>
            </a:extLst>
          </p:cNvPr>
          <p:cNvSpPr/>
          <p:nvPr/>
        </p:nvSpPr>
        <p:spPr>
          <a:xfrm>
            <a:off x="579422" y="2095511"/>
            <a:ext cx="5169528" cy="3047223"/>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da-DK" dirty="0">
              <a:solidFill>
                <a:srgbClr val="FF0000"/>
              </a:solidFill>
            </a:endParaRPr>
          </a:p>
          <a:p>
            <a:r>
              <a:rPr lang="da-DK" sz="2000" dirty="0">
                <a:solidFill>
                  <a:schemeClr val="bg1"/>
                </a:solidFill>
                <a:cs typeface="Arial" panose="020B0604020202020204" pitchFamily="34" charset="0"/>
              </a:rPr>
              <a:t>Det skal altid stå i journalen:</a:t>
            </a:r>
            <a:br>
              <a:rPr lang="da-DK" sz="2000" dirty="0">
                <a:solidFill>
                  <a:schemeClr val="bg1"/>
                </a:solidFill>
                <a:cs typeface="Arial" panose="020B0604020202020204" pitchFamily="34" charset="0"/>
              </a:rPr>
            </a:br>
            <a:endParaRPr lang="da-DK" sz="2000" dirty="0">
              <a:solidFill>
                <a:schemeClr val="bg1"/>
              </a:solidFill>
              <a:cs typeface="Arial" panose="020B0604020202020204" pitchFamily="34" charset="0"/>
            </a:endParaRPr>
          </a:p>
          <a:p>
            <a:pPr marL="342900" indent="-342900">
              <a:buFont typeface="Arial" panose="020B0604020202020204" pitchFamily="34" charset="0"/>
              <a:buChar char="•"/>
            </a:pPr>
            <a:r>
              <a:rPr lang="da-DK" sz="2000" dirty="0">
                <a:solidFill>
                  <a:schemeClr val="bg1"/>
                </a:solidFill>
                <a:cs typeface="Arial" panose="020B0604020202020204" pitchFamily="34" charset="0"/>
              </a:rPr>
              <a:t>Patienten navn og personnummer</a:t>
            </a:r>
          </a:p>
          <a:p>
            <a:pPr marL="342900" indent="-342900">
              <a:buFont typeface="Arial" panose="020B0604020202020204" pitchFamily="34" charset="0"/>
              <a:buChar char="•"/>
            </a:pPr>
            <a:r>
              <a:rPr lang="da-DK" sz="2000" dirty="0">
                <a:solidFill>
                  <a:schemeClr val="bg1"/>
                </a:solidFill>
                <a:cs typeface="Arial" panose="020B0604020202020204" pitchFamily="34" charset="0"/>
              </a:rPr>
              <a:t>Tidspunktet for behandlingen</a:t>
            </a:r>
          </a:p>
          <a:p>
            <a:pPr marL="342900" indent="-342900">
              <a:buFont typeface="Arial" panose="020B0604020202020204" pitchFamily="34" charset="0"/>
              <a:buChar char="•"/>
            </a:pPr>
            <a:r>
              <a:rPr lang="da-DK" sz="2000" dirty="0">
                <a:solidFill>
                  <a:schemeClr val="bg1"/>
                </a:solidFill>
                <a:cs typeface="Arial" panose="020B0604020202020204" pitchFamily="34" charset="0"/>
              </a:rPr>
              <a:t>Titel, arbejdssted, og navn, initialer eller anden entydig identifikation af den, der har udført behandlingen</a:t>
            </a:r>
          </a:p>
          <a:p>
            <a:pPr algn="ctr"/>
            <a:endParaRPr lang="da-DK" dirty="0"/>
          </a:p>
        </p:txBody>
      </p:sp>
    </p:spTree>
    <p:extLst>
      <p:ext uri="{BB962C8B-B14F-4D97-AF65-F5344CB8AC3E}">
        <p14:creationId xmlns:p14="http://schemas.microsoft.com/office/powerpoint/2010/main" val="609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7215612" y="2184303"/>
            <a:ext cx="4478845" cy="3047223"/>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Hvilke samarbejdspartnere skal primært se jeres notater?</a:t>
            </a:r>
          </a:p>
          <a:p>
            <a:r>
              <a:rPr lang="da-DK" sz="2000" dirty="0"/>
              <a:t>Hvordan vurderer I forståeligheden på baggrund af jeres audit?</a:t>
            </a:r>
          </a:p>
          <a:p>
            <a:r>
              <a:rPr lang="da-DK" sz="2000" dirty="0"/>
              <a:t>Får I nogen feedback fra modtagerne af notater/epikriser?</a:t>
            </a:r>
          </a:p>
          <a:p>
            <a:pPr marL="0" indent="0">
              <a:buNone/>
            </a:pPr>
            <a:endParaRPr lang="da-DK" sz="2400" dirty="0"/>
          </a:p>
          <a:p>
            <a:endParaRPr lang="da-DK" dirty="0"/>
          </a:p>
          <a:p>
            <a:endParaRPr lang="da-DK" dirty="0"/>
          </a:p>
        </p:txBody>
      </p:sp>
      <p:sp>
        <p:nvSpPr>
          <p:cNvPr id="2" name="Rektangel: afrundede hjørner 1">
            <a:extLst>
              <a:ext uri="{FF2B5EF4-FFF2-40B4-BE49-F238E27FC236}">
                <a16:creationId xmlns:a16="http://schemas.microsoft.com/office/drawing/2014/main" id="{8B077B54-F0F8-DDDB-77D3-DC043BC5C56E}"/>
              </a:ext>
            </a:extLst>
          </p:cNvPr>
          <p:cNvSpPr/>
          <p:nvPr/>
        </p:nvSpPr>
        <p:spPr>
          <a:xfrm>
            <a:off x="642451" y="2184303"/>
            <a:ext cx="6156702" cy="3283990"/>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da-DK" sz="2000" dirty="0"/>
              <a:t>Husk at: </a:t>
            </a:r>
          </a:p>
          <a:p>
            <a:r>
              <a:rPr lang="da-DK" sz="2000" dirty="0"/>
              <a:t>• Journalen skal skrives på dansk</a:t>
            </a:r>
          </a:p>
          <a:p>
            <a:r>
              <a:rPr lang="da-DK" sz="2000" dirty="0"/>
              <a:t>• Journalen skal være entydig og struktureret. </a:t>
            </a:r>
          </a:p>
          <a:p>
            <a:r>
              <a:rPr lang="da-DK" sz="2000" dirty="0"/>
              <a:t>• Du må bruge alment kendte fagudtryk på fx latin eller græsk. </a:t>
            </a:r>
          </a:p>
          <a:p>
            <a:r>
              <a:rPr lang="da-DK" sz="2000" dirty="0"/>
              <a:t>• Du må bruge fagligt anerkendte forkortelser. </a:t>
            </a:r>
          </a:p>
          <a:p>
            <a:r>
              <a:rPr lang="da-DK" sz="2000" dirty="0"/>
              <a:t>• Hvis du bruger standardtekster/ makroer, skal du tilpasse dem den konkrete patientkontakt.</a:t>
            </a:r>
          </a:p>
        </p:txBody>
      </p:sp>
      <p:sp>
        <p:nvSpPr>
          <p:cNvPr id="7" name="Titel 6">
            <a:extLst>
              <a:ext uri="{FF2B5EF4-FFF2-40B4-BE49-F238E27FC236}">
                <a16:creationId xmlns:a16="http://schemas.microsoft.com/office/drawing/2014/main" id="{FB6A4150-5DDD-30ED-6E79-A9D3FF36C918}"/>
              </a:ext>
            </a:extLst>
          </p:cNvPr>
          <p:cNvSpPr>
            <a:spLocks noGrp="1"/>
          </p:cNvSpPr>
          <p:nvPr>
            <p:ph type="title"/>
          </p:nvPr>
        </p:nvSpPr>
        <p:spPr>
          <a:xfrm>
            <a:off x="497542" y="682864"/>
            <a:ext cx="11060716" cy="701731"/>
          </a:xfrm>
        </p:spPr>
        <p:txBody>
          <a:bodyPr/>
          <a:lstStyle/>
          <a:p>
            <a:r>
              <a:rPr lang="da-DK" dirty="0"/>
              <a:t>Er notaterne forståelige for kollegaer?</a:t>
            </a:r>
          </a:p>
        </p:txBody>
      </p:sp>
    </p:spTree>
    <p:extLst>
      <p:ext uri="{BB962C8B-B14F-4D97-AF65-F5344CB8AC3E}">
        <p14:creationId xmlns:p14="http://schemas.microsoft.com/office/powerpoint/2010/main" val="106494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7215612" y="2184303"/>
            <a:ext cx="4478845" cy="3047223"/>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Hvordan håndterer I rettelser? </a:t>
            </a:r>
            <a:endParaRPr lang="da-DK" sz="2400" dirty="0"/>
          </a:p>
          <a:p>
            <a:endParaRPr lang="da-DK" dirty="0"/>
          </a:p>
          <a:p>
            <a:endParaRPr lang="da-DK" dirty="0"/>
          </a:p>
        </p:txBody>
      </p:sp>
      <p:sp>
        <p:nvSpPr>
          <p:cNvPr id="2" name="Rektangel: afrundede hjørner 1">
            <a:extLst>
              <a:ext uri="{FF2B5EF4-FFF2-40B4-BE49-F238E27FC236}">
                <a16:creationId xmlns:a16="http://schemas.microsoft.com/office/drawing/2014/main" id="{8B077B54-F0F8-DDDB-77D3-DC043BC5C56E}"/>
              </a:ext>
            </a:extLst>
          </p:cNvPr>
          <p:cNvSpPr/>
          <p:nvPr/>
        </p:nvSpPr>
        <p:spPr>
          <a:xfrm>
            <a:off x="642451" y="2184303"/>
            <a:ext cx="6156702" cy="3283990"/>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da-DK" sz="2000" dirty="0"/>
              <a:t>Du må ikke slette oplysninger fra en patientjournal. Hvis du har lavet en fejl i dit notat, skal du rette den ved at tilføje de rigtige oplysninger. Den oprindelige version skal dog fortsat være tilgængelig. Du skal også notere, af hvem og hvornår rettelserne er foretaget. Almindelige slå- og skrivefejl må dog godt ændres, mens du skriver. </a:t>
            </a:r>
          </a:p>
        </p:txBody>
      </p:sp>
      <p:sp>
        <p:nvSpPr>
          <p:cNvPr id="7" name="Titel 6">
            <a:extLst>
              <a:ext uri="{FF2B5EF4-FFF2-40B4-BE49-F238E27FC236}">
                <a16:creationId xmlns:a16="http://schemas.microsoft.com/office/drawing/2014/main" id="{FB6A4150-5DDD-30ED-6E79-A9D3FF36C918}"/>
              </a:ext>
            </a:extLst>
          </p:cNvPr>
          <p:cNvSpPr>
            <a:spLocks noGrp="1"/>
          </p:cNvSpPr>
          <p:nvPr>
            <p:ph type="title"/>
          </p:nvPr>
        </p:nvSpPr>
        <p:spPr>
          <a:xfrm>
            <a:off x="497542" y="682864"/>
            <a:ext cx="11060716" cy="701731"/>
          </a:xfrm>
        </p:spPr>
        <p:txBody>
          <a:bodyPr/>
          <a:lstStyle/>
          <a:p>
            <a:r>
              <a:rPr lang="da-DK" dirty="0"/>
              <a:t>Rettelser</a:t>
            </a:r>
          </a:p>
        </p:txBody>
      </p:sp>
    </p:spTree>
    <p:extLst>
      <p:ext uri="{BB962C8B-B14F-4D97-AF65-F5344CB8AC3E}">
        <p14:creationId xmlns:p14="http://schemas.microsoft.com/office/powerpoint/2010/main" val="424629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7215612" y="2184303"/>
            <a:ext cx="4478845" cy="3047223"/>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Hvornår skriver/dikterer I notater?</a:t>
            </a:r>
            <a:br>
              <a:rPr lang="da-DK" sz="2000" dirty="0"/>
            </a:br>
            <a:endParaRPr lang="da-DK" sz="2000" dirty="0"/>
          </a:p>
          <a:p>
            <a:r>
              <a:rPr lang="da-DK" sz="2000" dirty="0"/>
              <a:t>Hvis I ikke skriver/dikterer notater lige efter konsultationen, hvordan sikrer I, at alle detaljer kommer med og der ikke sker forvekslinger når I dokumenterer?</a:t>
            </a:r>
            <a:endParaRPr lang="da-DK" sz="2400" dirty="0"/>
          </a:p>
          <a:p>
            <a:endParaRPr lang="da-DK" dirty="0"/>
          </a:p>
          <a:p>
            <a:endParaRPr lang="da-DK" dirty="0"/>
          </a:p>
        </p:txBody>
      </p:sp>
      <p:sp>
        <p:nvSpPr>
          <p:cNvPr id="2" name="Rektangel: afrundede hjørner 1">
            <a:extLst>
              <a:ext uri="{FF2B5EF4-FFF2-40B4-BE49-F238E27FC236}">
                <a16:creationId xmlns:a16="http://schemas.microsoft.com/office/drawing/2014/main" id="{8B077B54-F0F8-DDDB-77D3-DC043BC5C56E}"/>
              </a:ext>
            </a:extLst>
          </p:cNvPr>
          <p:cNvSpPr/>
          <p:nvPr/>
        </p:nvSpPr>
        <p:spPr>
          <a:xfrm>
            <a:off x="642451" y="2184303"/>
            <a:ext cx="6156702" cy="3283990"/>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da-DK" sz="2000"/>
              <a:t>En sundhedsfaglig opgave er først gjort færdig, når den er journalført. Du skal journalføre snarest muligt efter, du har udført opgaven. Hvis der kommer en akut opgave i vejen, må du vente, men alle sundhedsfaglige opgaver skal senest være journalført inden arbejdstids ophør.</a:t>
            </a:r>
            <a:endParaRPr lang="da-DK" sz="2000" dirty="0"/>
          </a:p>
        </p:txBody>
      </p:sp>
      <p:sp>
        <p:nvSpPr>
          <p:cNvPr id="7" name="Titel 6">
            <a:extLst>
              <a:ext uri="{FF2B5EF4-FFF2-40B4-BE49-F238E27FC236}">
                <a16:creationId xmlns:a16="http://schemas.microsoft.com/office/drawing/2014/main" id="{FB6A4150-5DDD-30ED-6E79-A9D3FF36C918}"/>
              </a:ext>
            </a:extLst>
          </p:cNvPr>
          <p:cNvSpPr>
            <a:spLocks noGrp="1"/>
          </p:cNvSpPr>
          <p:nvPr>
            <p:ph type="title"/>
          </p:nvPr>
        </p:nvSpPr>
        <p:spPr>
          <a:xfrm>
            <a:off x="497542" y="682864"/>
            <a:ext cx="11060716" cy="701731"/>
          </a:xfrm>
        </p:spPr>
        <p:txBody>
          <a:bodyPr/>
          <a:lstStyle/>
          <a:p>
            <a:r>
              <a:rPr lang="da-DK" dirty="0"/>
              <a:t>Tidstro registrering</a:t>
            </a:r>
          </a:p>
        </p:txBody>
      </p:sp>
    </p:spTree>
    <p:extLst>
      <p:ext uri="{BB962C8B-B14F-4D97-AF65-F5344CB8AC3E}">
        <p14:creationId xmlns:p14="http://schemas.microsoft.com/office/powerpoint/2010/main" val="288071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58C2FA-28BD-0371-8F54-D1376FC035A5}"/>
              </a:ext>
            </a:extLst>
          </p:cNvPr>
          <p:cNvSpPr>
            <a:spLocks noGrp="1"/>
          </p:cNvSpPr>
          <p:nvPr>
            <p:ph type="title"/>
          </p:nvPr>
        </p:nvSpPr>
        <p:spPr>
          <a:xfrm>
            <a:off x="497541" y="492741"/>
            <a:ext cx="11262910" cy="1311128"/>
          </a:xfrm>
        </p:spPr>
        <p:txBody>
          <a:bodyPr/>
          <a:lstStyle/>
          <a:p>
            <a:r>
              <a:rPr lang="da-DK" dirty="0"/>
              <a:t>Journalføring på patienter med: </a:t>
            </a:r>
            <a:r>
              <a:rPr lang="da-DK" i="1" dirty="0"/>
              <a:t>(indsæt diagnose/forløb)</a:t>
            </a:r>
            <a:endParaRPr lang="da-DK" dirty="0"/>
          </a:p>
        </p:txBody>
      </p:sp>
      <p:sp>
        <p:nvSpPr>
          <p:cNvPr id="4" name="Pladsholder til indhold 3">
            <a:extLst>
              <a:ext uri="{FF2B5EF4-FFF2-40B4-BE49-F238E27FC236}">
                <a16:creationId xmlns:a16="http://schemas.microsoft.com/office/drawing/2014/main" id="{90D2B264-B94E-3DD3-F762-9199BF9F94D6}"/>
              </a:ext>
            </a:extLst>
          </p:cNvPr>
          <p:cNvSpPr>
            <a:spLocks noGrp="1"/>
          </p:cNvSpPr>
          <p:nvPr>
            <p:ph sz="half" idx="10"/>
          </p:nvPr>
        </p:nvSpPr>
        <p:spPr>
          <a:xfrm>
            <a:off x="6747449" y="2023384"/>
            <a:ext cx="5013002" cy="3828740"/>
          </a:xfrm>
        </p:spPr>
        <p:txBody>
          <a:bodyPr/>
          <a:lstStyle/>
          <a:p>
            <a:r>
              <a:rPr lang="da-DK" dirty="0"/>
              <a:t>Drøft med udgangspunkt i jeres audit og punkterne hvad der er ”nødvendigt for det aktuelle forløb”</a:t>
            </a:r>
            <a:br>
              <a:rPr lang="da-DK" dirty="0"/>
            </a:br>
            <a:endParaRPr lang="da-DK" dirty="0"/>
          </a:p>
          <a:p>
            <a:r>
              <a:rPr lang="da-DK" dirty="0"/>
              <a:t>Ved første kontakt, kontrol, afslutning?</a:t>
            </a:r>
            <a:br>
              <a:rPr lang="da-DK" dirty="0"/>
            </a:br>
            <a:endParaRPr lang="da-DK" dirty="0"/>
          </a:p>
          <a:p>
            <a:r>
              <a:rPr lang="da-DK" dirty="0"/>
              <a:t>Hvis I bruger fraser, hvordan tilpasser I dem, så de afspejler det aktuelle forløb?</a:t>
            </a:r>
          </a:p>
          <a:p>
            <a:endParaRPr lang="da-DK" dirty="0"/>
          </a:p>
        </p:txBody>
      </p:sp>
      <p:sp>
        <p:nvSpPr>
          <p:cNvPr id="5" name="Rektangel: afrundede hjørner 4">
            <a:extLst>
              <a:ext uri="{FF2B5EF4-FFF2-40B4-BE49-F238E27FC236}">
                <a16:creationId xmlns:a16="http://schemas.microsoft.com/office/drawing/2014/main" id="{E17A3766-9E87-CA1E-AEA6-0EE66FEDED1E}"/>
              </a:ext>
            </a:extLst>
          </p:cNvPr>
          <p:cNvSpPr/>
          <p:nvPr/>
        </p:nvSpPr>
        <p:spPr>
          <a:xfrm>
            <a:off x="497541" y="1993993"/>
            <a:ext cx="6002847" cy="4371266"/>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da-DK" sz="2000" dirty="0"/>
              <a:t>Stamoplysninger, fx bopæl, pårørende, personlige forhold og allergier</a:t>
            </a:r>
          </a:p>
          <a:p>
            <a:pPr marL="342900" indent="-342900">
              <a:buFont typeface="Arial" panose="020B0604020202020204" pitchFamily="34" charset="0"/>
              <a:buChar char="•"/>
            </a:pPr>
            <a:r>
              <a:rPr lang="da-DK" sz="2000" dirty="0"/>
              <a:t>Beskrivelser af patientens generelle tilstand og reaktion på behandlingen</a:t>
            </a:r>
          </a:p>
          <a:p>
            <a:pPr marL="342900" indent="-342900">
              <a:buFont typeface="Arial" panose="020B0604020202020204" pitchFamily="34" charset="0"/>
              <a:buChar char="•"/>
            </a:pPr>
            <a:r>
              <a:rPr lang="da-DK" sz="2000" dirty="0"/>
              <a:t>Den planlagte og udførte behandling</a:t>
            </a:r>
          </a:p>
          <a:p>
            <a:pPr marL="342900" indent="-342900">
              <a:buFont typeface="Arial" panose="020B0604020202020204" pitchFamily="34" charset="0"/>
              <a:buChar char="•"/>
            </a:pPr>
            <a:r>
              <a:rPr lang="da-DK" sz="2000" dirty="0"/>
              <a:t>Resultatet af kliniske og </a:t>
            </a:r>
            <a:r>
              <a:rPr lang="da-DK" sz="2000" dirty="0" err="1"/>
              <a:t>parakliniske</a:t>
            </a:r>
            <a:r>
              <a:rPr lang="da-DK" sz="2000" dirty="0"/>
              <a:t> undersøgelser</a:t>
            </a:r>
          </a:p>
          <a:p>
            <a:pPr marL="342900" indent="-342900">
              <a:buFont typeface="Arial" panose="020B0604020202020204" pitchFamily="34" charset="0"/>
              <a:buChar char="•"/>
            </a:pPr>
            <a:r>
              <a:rPr lang="da-DK" sz="2000" dirty="0"/>
              <a:t>Oplysninger som patienten selv har indsendt</a:t>
            </a:r>
          </a:p>
          <a:p>
            <a:pPr marL="342900" indent="-342900">
              <a:buFont typeface="Arial" panose="020B0604020202020204" pitchFamily="34" charset="0"/>
              <a:buChar char="•"/>
            </a:pPr>
            <a:r>
              <a:rPr lang="da-DK" sz="2000" dirty="0"/>
              <a:t>Oplysninger fra eksterne samarbejdspartnere, fx hospitalsafdeling, hjemmesygepleje, sundhedspleje, egen læge</a:t>
            </a:r>
          </a:p>
          <a:p>
            <a:pPr marL="342900" indent="-342900">
              <a:buFont typeface="Arial" panose="020B0604020202020204" pitchFamily="34" charset="0"/>
              <a:buChar char="•"/>
            </a:pPr>
            <a:r>
              <a:rPr lang="da-DK" sz="2000" dirty="0"/>
              <a:t>Skemaer over observationer kan journalføres som resumé</a:t>
            </a:r>
          </a:p>
        </p:txBody>
      </p:sp>
    </p:spTree>
    <p:extLst>
      <p:ext uri="{BB962C8B-B14F-4D97-AF65-F5344CB8AC3E}">
        <p14:creationId xmlns:p14="http://schemas.microsoft.com/office/powerpoint/2010/main" val="237418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3" y="1557695"/>
            <a:ext cx="4657932" cy="776383"/>
          </a:xfrm>
          <a:prstGeom prst="roundRect">
            <a:avLst/>
          </a:prstGeom>
          <a:ln>
            <a:noFill/>
          </a:ln>
        </p:spPr>
        <p:txBody>
          <a:bodyPr/>
          <a:lstStyle/>
          <a:p>
            <a:pPr marL="0" lvl="0" indent="0">
              <a:buNone/>
            </a:pPr>
            <a:br>
              <a:rPr lang="da-DK" dirty="0"/>
            </a:br>
            <a:endParaRPr lang="da-DK" dirty="0"/>
          </a:p>
        </p:txBody>
      </p:sp>
      <p:sp>
        <p:nvSpPr>
          <p:cNvPr id="4" name="Pladsholder til indhold 8">
            <a:extLst>
              <a:ext uri="{FF2B5EF4-FFF2-40B4-BE49-F238E27FC236}">
                <a16:creationId xmlns:a16="http://schemas.microsoft.com/office/drawing/2014/main" id="{87ED55B5-39E5-A40C-5EBB-6D4A908BB870}"/>
              </a:ext>
            </a:extLst>
          </p:cNvPr>
          <p:cNvSpPr txBox="1">
            <a:spLocks/>
          </p:cNvSpPr>
          <p:nvPr/>
        </p:nvSpPr>
        <p:spPr>
          <a:xfrm>
            <a:off x="7688814" y="1475716"/>
            <a:ext cx="4005643" cy="4282288"/>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latin typeface="Albert Sans Black" pitchFamily="2" charset="0"/>
              </a:rPr>
              <a:t>Drøftelse</a:t>
            </a:r>
          </a:p>
          <a:p>
            <a:r>
              <a:rPr lang="da-DK" sz="2000" dirty="0"/>
              <a:t>Inddrag jeres audit og drøft hvordan og hvor detaljeret I journalfører samtykke på det valgte patientforløb</a:t>
            </a:r>
            <a:br>
              <a:rPr lang="da-DK" sz="2000" dirty="0"/>
            </a:br>
            <a:endParaRPr lang="da-DK" sz="2000" dirty="0"/>
          </a:p>
          <a:p>
            <a:r>
              <a:rPr lang="da-DK" sz="2000" dirty="0"/>
              <a:t>Er der informationer om risici, bivirkninger eller komplikationer som kræver særlig dokumentation?</a:t>
            </a:r>
          </a:p>
          <a:p>
            <a:pPr marL="0" indent="0">
              <a:buNone/>
            </a:pPr>
            <a:endParaRPr lang="da-DK" dirty="0"/>
          </a:p>
          <a:p>
            <a:endParaRPr lang="da-DK" dirty="0"/>
          </a:p>
        </p:txBody>
      </p:sp>
      <p:sp>
        <p:nvSpPr>
          <p:cNvPr id="2" name="Rektangel: afrundede hjørner 1">
            <a:extLst>
              <a:ext uri="{FF2B5EF4-FFF2-40B4-BE49-F238E27FC236}">
                <a16:creationId xmlns:a16="http://schemas.microsoft.com/office/drawing/2014/main" id="{8B077B54-F0F8-DDDB-77D3-DC043BC5C56E}"/>
              </a:ext>
            </a:extLst>
          </p:cNvPr>
          <p:cNvSpPr/>
          <p:nvPr/>
        </p:nvSpPr>
        <p:spPr>
          <a:xfrm>
            <a:off x="497542" y="1475716"/>
            <a:ext cx="6962513" cy="4997512"/>
          </a:xfrm>
          <a:prstGeom prst="roundRect">
            <a:avLst/>
          </a:prstGeom>
          <a:solidFill>
            <a:schemeClr val="accent1">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da-DK" sz="2000" dirty="0"/>
              <a:t>Ingen behandling må gives, uden at patienten eller evt. stedfortræder er informeret og giver samtykke </a:t>
            </a:r>
          </a:p>
          <a:p>
            <a:pPr marL="342900" indent="-342900">
              <a:buFont typeface="Arial" panose="020B0604020202020204" pitchFamily="34" charset="0"/>
              <a:buChar char="•"/>
            </a:pPr>
            <a:r>
              <a:rPr lang="da-DK" sz="2000" dirty="0"/>
              <a:t>Informationen skal tilpasses den enkelte behandling og omstændighederne og journalføres i nødvendigt omfang </a:t>
            </a:r>
          </a:p>
          <a:p>
            <a:pPr marL="342900" indent="-342900">
              <a:buFont typeface="Arial" panose="020B0604020202020204" pitchFamily="34" charset="0"/>
              <a:buChar char="•"/>
            </a:pPr>
            <a:r>
              <a:rPr lang="da-DK" sz="2000" dirty="0"/>
              <a:t>Samtykket skal altid journalføres, medmindre det er stiltiende</a:t>
            </a:r>
          </a:p>
          <a:p>
            <a:pPr marL="342900" indent="-342900">
              <a:buFont typeface="Arial" panose="020B0604020202020204" pitchFamily="34" charset="0"/>
              <a:buChar char="•"/>
            </a:pPr>
            <a:r>
              <a:rPr lang="da-DK" sz="2000" dirty="0"/>
              <a:t>Et stiltiende samtykke skal kun journalføres, hvis det er nødvendigt i den konkrete sammenhæng</a:t>
            </a:r>
          </a:p>
          <a:p>
            <a:pPr marL="342900" indent="-342900">
              <a:buFont typeface="Arial" panose="020B0604020202020204" pitchFamily="34" charset="0"/>
              <a:buChar char="•"/>
            </a:pPr>
            <a:r>
              <a:rPr lang="da-DK" sz="2000" dirty="0"/>
              <a:t>Kravet til journalføringen af informationen stiger, jo mere kompleks og indgribende en behandling er, og jo større risiko der er for at udvikle komplikationer og bivirkninger</a:t>
            </a:r>
          </a:p>
          <a:p>
            <a:pPr marL="342900" indent="-342900">
              <a:buFont typeface="Arial" panose="020B0604020202020204" pitchFamily="34" charset="0"/>
              <a:buChar char="•"/>
            </a:pPr>
            <a:r>
              <a:rPr lang="da-DK" sz="2000" dirty="0"/>
              <a:t>Standardfraser til at journalføre det informerede samtykke, skal altid tilpasses den konkrete behandling.</a:t>
            </a:r>
          </a:p>
        </p:txBody>
      </p:sp>
      <p:sp>
        <p:nvSpPr>
          <p:cNvPr id="7" name="Titel 6">
            <a:extLst>
              <a:ext uri="{FF2B5EF4-FFF2-40B4-BE49-F238E27FC236}">
                <a16:creationId xmlns:a16="http://schemas.microsoft.com/office/drawing/2014/main" id="{FB6A4150-5DDD-30ED-6E79-A9D3FF36C918}"/>
              </a:ext>
            </a:extLst>
          </p:cNvPr>
          <p:cNvSpPr>
            <a:spLocks noGrp="1"/>
          </p:cNvSpPr>
          <p:nvPr>
            <p:ph type="title"/>
          </p:nvPr>
        </p:nvSpPr>
        <p:spPr>
          <a:xfrm>
            <a:off x="425114" y="682864"/>
            <a:ext cx="11060716" cy="701731"/>
          </a:xfrm>
        </p:spPr>
        <p:txBody>
          <a:bodyPr/>
          <a:lstStyle/>
          <a:p>
            <a:r>
              <a:rPr lang="da-DK" dirty="0"/>
              <a:t>Samtykke</a:t>
            </a:r>
          </a:p>
        </p:txBody>
      </p:sp>
    </p:spTree>
    <p:extLst>
      <p:ext uri="{BB962C8B-B14F-4D97-AF65-F5344CB8AC3E}">
        <p14:creationId xmlns:p14="http://schemas.microsoft.com/office/powerpoint/2010/main" val="3957006389"/>
      </p:ext>
    </p:extLst>
  </p:cSld>
  <p:clrMapOvr>
    <a:masterClrMapping/>
  </p:clrMapOvr>
</p:sld>
</file>

<file path=ppt/theme/theme1.xml><?xml version="1.0" encoding="utf-8"?>
<a:theme xmlns:a="http://schemas.openxmlformats.org/drawingml/2006/main" name="eKvis">
  <a:themeElements>
    <a:clrScheme name="eKvis">
      <a:dk1>
        <a:srgbClr val="000000"/>
      </a:dk1>
      <a:lt1>
        <a:srgbClr val="FFFFFF"/>
      </a:lt1>
      <a:dk2>
        <a:srgbClr val="44546A"/>
      </a:dk2>
      <a:lt2>
        <a:srgbClr val="D9E1E8"/>
      </a:lt2>
      <a:accent1>
        <a:srgbClr val="BED2E0"/>
      </a:accent1>
      <a:accent2>
        <a:srgbClr val="0D364E"/>
      </a:accent2>
      <a:accent3>
        <a:srgbClr val="3C657D"/>
      </a:accent3>
      <a:accent4>
        <a:srgbClr val="C82A54"/>
      </a:accent4>
      <a:accent5>
        <a:srgbClr val="9B2346"/>
      </a:accent5>
      <a:accent6>
        <a:srgbClr val="584D53"/>
      </a:accent6>
      <a:hlink>
        <a:srgbClr val="0D364E"/>
      </a:hlink>
      <a:folHlink>
        <a:srgbClr val="0D3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C99"/>
        </a:solidFill>
      </a:spPr>
      <a:bodyPr rtlCol="0" anchor="ctr"/>
      <a:lstStyle>
        <a:defPPr algn="l">
          <a:defRPr dirty="0" smtClean="0">
            <a:solidFill>
              <a:schemeClr val="tx1"/>
            </a:solidFill>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eKvis" id="{2EBAE8E2-A94F-ED4A-98F2-5B4C9C275845}" vid="{1C6977EE-0820-2242-A2C6-6A1E74CA99BD}"/>
    </a:ext>
  </a:extLst>
</a:theme>
</file>

<file path=docProps/app.xml><?xml version="1.0" encoding="utf-8"?>
<Properties xmlns="http://schemas.openxmlformats.org/officeDocument/2006/extended-properties" xmlns:vt="http://schemas.openxmlformats.org/officeDocument/2006/docPropsVTypes">
  <Template>eKvis</Template>
  <TotalTime>3508</TotalTime>
  <Words>833</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10</vt:i4>
      </vt:variant>
    </vt:vector>
  </HeadingPairs>
  <TitlesOfParts>
    <vt:vector size="19" baseType="lpstr">
      <vt:lpstr>Barlow</vt:lpstr>
      <vt:lpstr>Arial</vt:lpstr>
      <vt:lpstr>Albert Sans Light</vt:lpstr>
      <vt:lpstr>Albert Sans SemiBold</vt:lpstr>
      <vt:lpstr>Albert Sans ExtraBold</vt:lpstr>
      <vt:lpstr>Calibri</vt:lpstr>
      <vt:lpstr>Albert Sans Black</vt:lpstr>
      <vt:lpstr>Albert Sans Medium</vt:lpstr>
      <vt:lpstr>eKvis</vt:lpstr>
      <vt:lpstr>Journalføring </vt:lpstr>
      <vt:lpstr>Introduktion</vt:lpstr>
      <vt:lpstr>Ansattes journalføring</vt:lpstr>
      <vt:lpstr>Initialer</vt:lpstr>
      <vt:lpstr>Er notaterne forståelige for kollegaer?</vt:lpstr>
      <vt:lpstr>Rettelser</vt:lpstr>
      <vt:lpstr>Tidstro registrering</vt:lpstr>
      <vt:lpstr>Journalføring på patienter med: (indsæt diagnose/forløb)</vt:lpstr>
      <vt:lpstr>Samtykke</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Gry Bøndergaard</dc:creator>
  <cp:lastModifiedBy>Charlotte Ranzau Dall</cp:lastModifiedBy>
  <cp:revision>286</cp:revision>
  <dcterms:created xsi:type="dcterms:W3CDTF">2023-07-04T06:57:44Z</dcterms:created>
  <dcterms:modified xsi:type="dcterms:W3CDTF">2023-12-20T12:43:27Z</dcterms:modified>
</cp:coreProperties>
</file>