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60" r:id="rId1"/>
  </p:sldMasterIdLst>
  <p:notesMasterIdLst>
    <p:notesMasterId r:id="rId15"/>
  </p:notesMasterIdLst>
  <p:sldIdLst>
    <p:sldId id="265" r:id="rId2"/>
    <p:sldId id="345" r:id="rId3"/>
    <p:sldId id="346" r:id="rId4"/>
    <p:sldId id="400" r:id="rId5"/>
    <p:sldId id="401" r:id="rId6"/>
    <p:sldId id="340" r:id="rId7"/>
    <p:sldId id="331" r:id="rId8"/>
    <p:sldId id="402" r:id="rId9"/>
    <p:sldId id="450" r:id="rId10"/>
    <p:sldId id="451" r:id="rId11"/>
    <p:sldId id="452" r:id="rId12"/>
    <p:sldId id="287" r:id="rId13"/>
    <p:sldId id="449" r:id="rId14"/>
  </p:sldIdLst>
  <p:sldSz cx="12192000" cy="6858000"/>
  <p:notesSz cx="6858000" cy="9144000"/>
  <p:embeddedFontLst>
    <p:embeddedFont>
      <p:font typeface="Albert Sans Medium" pitchFamily="2" charset="0"/>
      <p:regular r:id="rId16"/>
      <p:italic r:id="rId17"/>
    </p:embeddedFont>
    <p:embeddedFont>
      <p:font typeface="Albert Sans SemiBold" pitchFamily="2" charset="0"/>
      <p:regular r:id="rId18"/>
      <p:bold r:id="rId19"/>
      <p:italic r:id="rId20"/>
      <p:boldItalic r:id="rId21"/>
    </p:embeddedFont>
    <p:embeddedFont>
      <p:font typeface="Barlow" panose="00000500000000000000" pitchFamily="2" charset="0"/>
      <p:regular r:id="rId22"/>
      <p:bold r:id="rId23"/>
      <p:italic r:id="rId24"/>
      <p:boldItalic r:id="rId25"/>
    </p:embeddedFont>
  </p:embeddedFontLst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513"/>
    <p:restoredTop sz="96810"/>
  </p:normalViewPr>
  <p:slideViewPr>
    <p:cSldViewPr snapToGrid="0">
      <p:cViewPr varScale="1">
        <p:scale>
          <a:sx n="107" d="100"/>
          <a:sy n="107" d="100"/>
        </p:scale>
        <p:origin x="1122" y="1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1" d="100"/>
          <a:sy n="51" d="100"/>
        </p:scale>
        <p:origin x="2692" y="2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545FBE-94E4-4728-979E-3DB2647F785A}" type="datetimeFigureOut">
              <a:rPr lang="da-DK" smtClean="0"/>
              <a:t>02-07-2024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0E714C-E829-4ACA-AB9A-FB5F7224159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260475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0E714C-E829-4ACA-AB9A-FB5F72241598}" type="slidenum">
              <a:rPr lang="da-DK" smtClean="0"/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140026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0E714C-E829-4ACA-AB9A-FB5F72241598}" type="slidenum">
              <a:rPr lang="da-DK" smtClean="0"/>
              <a:t>13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227604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0E714C-E829-4ACA-AB9A-FB5F72241598}" type="slidenum">
              <a:rPr lang="da-DK" smtClean="0"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667267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Hver overskrift har eget klik</a:t>
            </a:r>
          </a:p>
          <a:p>
            <a:endParaRPr lang="da-DK" dirty="0"/>
          </a:p>
          <a:p>
            <a:endParaRPr lang="da-DK" dirty="0"/>
          </a:p>
          <a:p>
            <a:pPr marL="228600" indent="-228600">
              <a:buAutoNum type="arabicPeriod"/>
            </a:pPr>
            <a:r>
              <a:rPr lang="da-DK" dirty="0"/>
              <a:t>Klik: Systematik og plan – bringe egen praksis og erfaringer i spil i et trygt fælles rum.</a:t>
            </a:r>
          </a:p>
          <a:p>
            <a:pPr marL="228600" indent="-228600">
              <a:buAutoNum type="arabicPeriod"/>
            </a:pPr>
            <a:endParaRPr lang="da-DK" dirty="0"/>
          </a:p>
          <a:p>
            <a:pPr marL="228600" indent="-228600">
              <a:buAutoNum type="arabicPeriod"/>
            </a:pPr>
            <a:endParaRPr lang="da-DK" dirty="0"/>
          </a:p>
          <a:p>
            <a:pPr marL="228600" indent="-228600">
              <a:buAutoNum type="arabicPeriod"/>
            </a:pPr>
            <a:r>
              <a:rPr lang="da-DK" dirty="0"/>
              <a:t>Klik: Der er ret frie rammer så længe udgangspunktet er kvalitet og at der sker fremdrift. (undersøge, bevare, udvikle)</a:t>
            </a:r>
          </a:p>
          <a:p>
            <a:pPr marL="228600" indent="-228600">
              <a:buAutoNum type="arabicPeriod"/>
            </a:pPr>
            <a:endParaRPr lang="da-DK" dirty="0"/>
          </a:p>
          <a:p>
            <a:pPr marL="228600" indent="-228600">
              <a:buAutoNum type="arabicPeriod"/>
            </a:pPr>
            <a:endParaRPr lang="da-DK" dirty="0"/>
          </a:p>
          <a:p>
            <a:pPr marL="228600" indent="-228600">
              <a:buAutoNum type="arabicPeriod"/>
            </a:pPr>
            <a:r>
              <a:rPr lang="da-DK" dirty="0"/>
              <a:t>Klik: Bringe viden/fakta og data i spil i bred forstand – kommer jeg lidt tilbage til senere</a:t>
            </a:r>
          </a:p>
          <a:p>
            <a:pPr marL="228600" indent="-228600">
              <a:buAutoNum type="arabicPeriod"/>
            </a:pPr>
            <a:endParaRPr lang="da-DK" dirty="0"/>
          </a:p>
          <a:p>
            <a:pPr marL="228600" indent="-228600">
              <a:buAutoNum type="arabicPeriod"/>
            </a:pPr>
            <a:endParaRPr lang="da-DK" dirty="0"/>
          </a:p>
          <a:p>
            <a:pPr marL="228600" indent="-228600">
              <a:buAutoNum type="arabicPeriod"/>
            </a:pPr>
            <a:r>
              <a:rPr lang="da-DK" dirty="0"/>
              <a:t>Klik: Det er tanken at man kan arbejde med emnerne hjemme i egen klinik mellem møderne</a:t>
            </a:r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B47E44-1E2E-41DB-BFA7-50B738504E84}" type="slidenum">
              <a:rPr lang="da-DK" smtClean="0"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26923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Hver overskrift har eget klik</a:t>
            </a:r>
          </a:p>
          <a:p>
            <a:endParaRPr lang="da-DK" dirty="0"/>
          </a:p>
          <a:p>
            <a:endParaRPr lang="da-DK" dirty="0"/>
          </a:p>
          <a:p>
            <a:pPr marL="228600" indent="-228600">
              <a:buAutoNum type="arabicPeriod"/>
            </a:pPr>
            <a:r>
              <a:rPr lang="da-DK" dirty="0"/>
              <a:t>Klik: Systematik og plan – bringe egen praksis og erfaringer i spil i et trygt fælles rum.</a:t>
            </a:r>
          </a:p>
          <a:p>
            <a:pPr marL="228600" indent="-228600">
              <a:buAutoNum type="arabicPeriod"/>
            </a:pPr>
            <a:endParaRPr lang="da-DK" dirty="0"/>
          </a:p>
          <a:p>
            <a:pPr marL="228600" indent="-228600">
              <a:buAutoNum type="arabicPeriod"/>
            </a:pPr>
            <a:endParaRPr lang="da-DK" dirty="0"/>
          </a:p>
          <a:p>
            <a:pPr marL="228600" indent="-228600">
              <a:buAutoNum type="arabicPeriod"/>
            </a:pPr>
            <a:r>
              <a:rPr lang="da-DK" dirty="0"/>
              <a:t>Klik: Der er ret frie rammer så længe udgangspunktet er kvalitet og at der sker fremdrift. (undersøge, bevare, udvikle)</a:t>
            </a:r>
          </a:p>
          <a:p>
            <a:pPr marL="228600" indent="-228600">
              <a:buAutoNum type="arabicPeriod"/>
            </a:pPr>
            <a:endParaRPr lang="da-DK" dirty="0"/>
          </a:p>
          <a:p>
            <a:pPr marL="228600" indent="-228600">
              <a:buAutoNum type="arabicPeriod"/>
            </a:pPr>
            <a:endParaRPr lang="da-DK" dirty="0"/>
          </a:p>
          <a:p>
            <a:pPr marL="228600" indent="-228600">
              <a:buAutoNum type="arabicPeriod"/>
            </a:pPr>
            <a:r>
              <a:rPr lang="da-DK" dirty="0"/>
              <a:t>Klik: Bringe viden/fakta og data i spil i bred forstand – kommer jeg lidt tilbage til senere</a:t>
            </a:r>
          </a:p>
          <a:p>
            <a:pPr marL="228600" indent="-228600">
              <a:buAutoNum type="arabicPeriod"/>
            </a:pPr>
            <a:endParaRPr lang="da-DK" dirty="0"/>
          </a:p>
          <a:p>
            <a:pPr marL="228600" indent="-228600">
              <a:buAutoNum type="arabicPeriod"/>
            </a:pPr>
            <a:endParaRPr lang="da-DK" dirty="0"/>
          </a:p>
          <a:p>
            <a:pPr marL="228600" indent="-228600">
              <a:buAutoNum type="arabicPeriod"/>
            </a:pPr>
            <a:r>
              <a:rPr lang="da-DK" dirty="0"/>
              <a:t>Klik: Det er tanken at man kan arbejde med emnerne hjemme i egen klinik mellem møderne</a:t>
            </a:r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B47E44-1E2E-41DB-BFA7-50B738504E84}" type="slidenum">
              <a:rPr lang="da-DK" smtClean="0"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973524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0E714C-E829-4ACA-AB9A-FB5F72241598}" type="slidenum">
              <a:rPr lang="da-DK" smtClean="0"/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18059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0E714C-E829-4ACA-AB9A-FB5F72241598}" type="slidenum">
              <a:rPr lang="da-DK" smtClean="0"/>
              <a:t>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784663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pPr marL="228600" indent="-228600">
              <a:buAutoNum type="arabicPeriod"/>
            </a:pPr>
            <a:r>
              <a:rPr lang="da-DK" dirty="0"/>
              <a:t>Klik: Systematik og plan – bringe egen praksis og erfaringer i spil i et trygt fælles rum.</a:t>
            </a:r>
          </a:p>
          <a:p>
            <a:pPr marL="228600" indent="-228600">
              <a:buAutoNum type="arabicPeriod"/>
            </a:pPr>
            <a:endParaRPr lang="da-DK" dirty="0"/>
          </a:p>
          <a:p>
            <a:pPr marL="228600" indent="-228600">
              <a:buAutoNum type="arabicPeriod"/>
            </a:pPr>
            <a:endParaRPr lang="da-DK" dirty="0"/>
          </a:p>
          <a:p>
            <a:pPr marL="228600" indent="-228600">
              <a:buAutoNum type="arabicPeriod"/>
            </a:pPr>
            <a:r>
              <a:rPr lang="da-DK" dirty="0"/>
              <a:t>Klik: Der er ret frie rammer så længe udgangspunktet er kvalitet og at der sker fremdrift. (undersøge, bevare, udvikle)</a:t>
            </a:r>
          </a:p>
          <a:p>
            <a:pPr marL="228600" indent="-228600">
              <a:buAutoNum type="arabicPeriod"/>
            </a:pPr>
            <a:endParaRPr lang="da-DK" dirty="0"/>
          </a:p>
          <a:p>
            <a:pPr marL="228600" indent="-228600">
              <a:buAutoNum type="arabicPeriod"/>
            </a:pPr>
            <a:endParaRPr lang="da-DK" dirty="0"/>
          </a:p>
          <a:p>
            <a:pPr marL="228600" indent="-228600">
              <a:buAutoNum type="arabicPeriod"/>
            </a:pPr>
            <a:r>
              <a:rPr lang="da-DK" dirty="0"/>
              <a:t>Klik: Bringe viden/fakta og data i spil i bred forstand – kommer jeg lidt tilbage til senere</a:t>
            </a:r>
          </a:p>
          <a:p>
            <a:pPr marL="228600" indent="-228600">
              <a:buAutoNum type="arabicPeriod"/>
            </a:pPr>
            <a:endParaRPr lang="da-DK" dirty="0"/>
          </a:p>
          <a:p>
            <a:pPr marL="228600" indent="-228600">
              <a:buAutoNum type="arabicPeriod"/>
            </a:pPr>
            <a:endParaRPr lang="da-DK" dirty="0"/>
          </a:p>
          <a:p>
            <a:pPr marL="228600" indent="-228600">
              <a:buAutoNum type="arabicPeriod"/>
            </a:pPr>
            <a:r>
              <a:rPr lang="da-DK" dirty="0"/>
              <a:t>Klik: Det er tanken at man kan arbejde med emnerne hjemme i egen klinik mellem møderne</a:t>
            </a:r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B47E44-1E2E-41DB-BFA7-50B738504E84}" type="slidenum">
              <a:rPr lang="da-DK" smtClean="0"/>
              <a:t>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788771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da-DK" altLang="da-DK" dirty="0"/>
              <a:t>Vi forestiller os at klyngen mødes om et eller få emner ad gangen, så der kan komme dybde i den fælles faglige sparring og så dialogen kan blive konkret.</a:t>
            </a:r>
          </a:p>
          <a:p>
            <a:pPr>
              <a:spcBef>
                <a:spcPct val="0"/>
              </a:spcBef>
            </a:pPr>
            <a:endParaRPr lang="da-DK" altLang="da-DK" dirty="0"/>
          </a:p>
          <a:p>
            <a:pPr>
              <a:spcBef>
                <a:spcPct val="0"/>
              </a:spcBef>
            </a:pPr>
            <a:r>
              <a:rPr lang="da-DK" altLang="da-DK" dirty="0"/>
              <a:t>Emnet kan fx være </a:t>
            </a:r>
          </a:p>
          <a:p>
            <a:pPr marL="171450" indent="-1714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da-DK" altLang="da-DK" dirty="0"/>
              <a:t>At omsætte forskning (måske oplæg fra en fælles konference) til daglige kliniske rutiner i egen klinik</a:t>
            </a:r>
          </a:p>
          <a:p>
            <a:pPr marL="171450" indent="-1714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da-DK" altLang="da-DK" dirty="0"/>
              <a:t>En konkret klinisk retningslinje eller ny behandlingsmodalitet</a:t>
            </a:r>
          </a:p>
          <a:p>
            <a:pPr marL="171450" indent="-1714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da-DK" altLang="da-DK" dirty="0"/>
              <a:t>Konstateret variation i måden at arbejde på, hvor der måske mangler retningslinjer/guidelines – hvordan gør vi det bedst</a:t>
            </a:r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B47E44-1E2E-41DB-BFA7-50B738504E84}" type="slidenum">
              <a:rPr lang="da-DK" smtClean="0"/>
              <a:t>11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69499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B47E44-1E2E-41DB-BFA7-50B738504E84}" type="slidenum">
              <a:rPr lang="da-DK" smtClean="0"/>
              <a:t>12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555048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dsholder til billede 8">
            <a:extLst>
              <a:ext uri="{FF2B5EF4-FFF2-40B4-BE49-F238E27FC236}">
                <a16:creationId xmlns:a16="http://schemas.microsoft.com/office/drawing/2014/main" id="{E3053CC0-3B01-F1F7-F2E4-66D03A82444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8816" y="0"/>
            <a:ext cx="12200816" cy="6880202"/>
          </a:xfrm>
          <a:prstGeom prst="rect">
            <a:avLst/>
          </a:prstGeom>
          <a:solidFill>
            <a:schemeClr val="accent2">
              <a:alpha val="80350"/>
            </a:schemeClr>
          </a:solidFill>
          <a:ln>
            <a:solidFill>
              <a:schemeClr val="accent3"/>
            </a:solidFill>
          </a:ln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endParaRPr lang="da-DK" dirty="0"/>
          </a:p>
        </p:txBody>
      </p:sp>
      <p:sp>
        <p:nvSpPr>
          <p:cNvPr id="16" name="Picture Placeholder 5">
            <a:extLst>
              <a:ext uri="{FF2B5EF4-FFF2-40B4-BE49-F238E27FC236}">
                <a16:creationId xmlns:a16="http://schemas.microsoft.com/office/drawing/2014/main" id="{0BD3937B-6863-8784-577D-C0E87E3EDC5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Indsæt sort/hvid billede </a:t>
            </a:r>
          </a:p>
          <a:p>
            <a:r>
              <a:rPr lang="da-DK" dirty="0"/>
              <a:t>Klik ”Arranger” – ”Placér bagerst”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AF85143-C406-F089-83F0-4319E0A55A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7542" y="2194468"/>
            <a:ext cx="7603630" cy="1776585"/>
          </a:xfrm>
        </p:spPr>
        <p:txBody>
          <a:bodyPr anchor="b">
            <a:spAutoFit/>
          </a:bodyPr>
          <a:lstStyle>
            <a:lvl1pPr>
              <a:lnSpc>
                <a:spcPct val="90000"/>
              </a:lnSpc>
              <a:defRPr lang="da-DK" sz="6000" b="1" i="0" dirty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da-DK" dirty="0"/>
              <a:t>Præsentations titel skrives her </a:t>
            </a:r>
          </a:p>
        </p:txBody>
      </p:sp>
      <p:sp>
        <p:nvSpPr>
          <p:cNvPr id="13" name="Pladsholder til tekst 12">
            <a:extLst>
              <a:ext uri="{FF2B5EF4-FFF2-40B4-BE49-F238E27FC236}">
                <a16:creationId xmlns:a16="http://schemas.microsoft.com/office/drawing/2014/main" id="{8031C8DF-FE8E-3248-D96A-FC9E59A5855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97542" y="4274957"/>
            <a:ext cx="7044775" cy="258532"/>
          </a:xfrm>
        </p:spPr>
        <p:txBody>
          <a:bodyPr anchor="b">
            <a:spAutoFit/>
          </a:bodyPr>
          <a:lstStyle>
            <a:lvl1pPr marL="0" indent="0">
              <a:buNone/>
              <a:defRPr sz="1200" b="0" i="0">
                <a:solidFill>
                  <a:schemeClr val="bg1"/>
                </a:solidFill>
                <a:latin typeface="Albert Sans Medium" pitchFamily="2" charset="77"/>
              </a:defRPr>
            </a:lvl1pPr>
          </a:lstStyle>
          <a:p>
            <a:pPr lvl="0"/>
            <a:r>
              <a:rPr lang="da-DK" dirty="0"/>
              <a:t>Subtitel (Projekt/speciale …)</a:t>
            </a:r>
          </a:p>
        </p:txBody>
      </p:sp>
      <p:pic>
        <p:nvPicPr>
          <p:cNvPr id="18" name="Billede 17" descr="Et billede, der indeholder logo, hvid, Grafik&#10;&#10;Automatisk genereret beskrivelse">
            <a:extLst>
              <a:ext uri="{FF2B5EF4-FFF2-40B4-BE49-F238E27FC236}">
                <a16:creationId xmlns:a16="http://schemas.microsoft.com/office/drawing/2014/main" id="{337FB04E-8636-2A85-AD01-C53ADF44B0F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8816" y="4274957"/>
            <a:ext cx="12200816" cy="2605245"/>
          </a:xfrm>
          <a:prstGeom prst="rect">
            <a:avLst/>
          </a:prstGeom>
        </p:spPr>
      </p:pic>
      <p:pic>
        <p:nvPicPr>
          <p:cNvPr id="6" name="Billede 5" descr="Et billede, der indeholder Font/skrifttype, Grafik, logo, grafisk design&#10;&#10;Automatisk genereret beskrivelse">
            <a:extLst>
              <a:ext uri="{FF2B5EF4-FFF2-40B4-BE49-F238E27FC236}">
                <a16:creationId xmlns:a16="http://schemas.microsoft.com/office/drawing/2014/main" id="{3A83234B-F7E4-9140-4806-D57A2FA15A2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3199" y="5820372"/>
            <a:ext cx="1283357" cy="535978"/>
          </a:xfrm>
          <a:prstGeom prst="rect">
            <a:avLst/>
          </a:prstGeom>
        </p:spPr>
      </p:pic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3E7555B9-C164-9D03-C159-FF57755D732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717280" y="463550"/>
            <a:ext cx="3010382" cy="261610"/>
          </a:xfrm>
        </p:spPr>
        <p:txBody>
          <a:bodyPr>
            <a:normAutofit/>
          </a:bodyPr>
          <a:lstStyle>
            <a:lvl1pPr marL="0" indent="0" algn="r">
              <a:buFontTx/>
              <a:buNone/>
              <a:defRPr sz="1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/>
              <a:t>ENHEDEN FOR KVALITET I SPECIALLÆGEPRAKSIS</a:t>
            </a:r>
          </a:p>
        </p:txBody>
      </p:sp>
    </p:spTree>
    <p:extLst>
      <p:ext uri="{BB962C8B-B14F-4D97-AF65-F5344CB8AC3E}">
        <p14:creationId xmlns:p14="http://schemas.microsoft.com/office/powerpoint/2010/main" val="23485193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g (halv) + teks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770E2F47-F969-64AB-518C-994C5CB10B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30618" y="2421036"/>
            <a:ext cx="5314110" cy="707886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  <p:sp>
        <p:nvSpPr>
          <p:cNvPr id="21" name="Pladsholder til billede 20">
            <a:extLst>
              <a:ext uri="{FF2B5EF4-FFF2-40B4-BE49-F238E27FC236}">
                <a16:creationId xmlns:a16="http://schemas.microsoft.com/office/drawing/2014/main" id="{86572AA9-42F5-1DC5-6F6E-996CC557114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83132" y="477000"/>
            <a:ext cx="5648728" cy="5987407"/>
          </a:xfrm>
          <a:prstGeom prst="roundRect">
            <a:avLst>
              <a:gd name="adj" fmla="val 3609"/>
            </a:avLst>
          </a:prstGeom>
          <a:solidFill>
            <a:schemeClr val="bg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500"/>
            </a:lvl1pPr>
          </a:lstStyle>
          <a:p>
            <a:r>
              <a:rPr lang="da-DK" dirty="0"/>
              <a:t>Indsæt billede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528C9C7F-90C8-B186-C733-7F539E0B3C9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30617" y="1410152"/>
            <a:ext cx="5314109" cy="867930"/>
          </a:xfrm>
        </p:spPr>
        <p:txBody>
          <a:bodyPr anchor="b">
            <a:spAutoFit/>
          </a:bodyPr>
          <a:lstStyle>
            <a:lvl1pPr marL="0" indent="0">
              <a:buNone/>
              <a:defRPr sz="3200" b="1" i="0">
                <a:latin typeface="+mn-lt"/>
              </a:defRPr>
            </a:lvl1pPr>
          </a:lstStyle>
          <a:p>
            <a:r>
              <a:rPr lang="da-DK" sz="2800" dirty="0"/>
              <a:t>Klik for at redigere titeltypografien i masteren</a:t>
            </a:r>
          </a:p>
        </p:txBody>
      </p:sp>
      <p:pic>
        <p:nvPicPr>
          <p:cNvPr id="3" name="Billede 2" descr="Et billede, der indeholder Font/skrifttype, Grafik, logo, grafisk design&#10;&#10;Automatisk genereret beskrivelse">
            <a:extLst>
              <a:ext uri="{FF2B5EF4-FFF2-40B4-BE49-F238E27FC236}">
                <a16:creationId xmlns:a16="http://schemas.microsoft.com/office/drawing/2014/main" id="{65BEC729-A0E1-55B7-73AE-7069C7A4B45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00617" y="6148102"/>
            <a:ext cx="648000" cy="270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4721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g (2/3) + teks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dsholder til billede 20">
            <a:extLst>
              <a:ext uri="{FF2B5EF4-FFF2-40B4-BE49-F238E27FC236}">
                <a16:creationId xmlns:a16="http://schemas.microsoft.com/office/drawing/2014/main" id="{86572AA9-42F5-1DC5-6F6E-996CC557114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83132" y="477000"/>
            <a:ext cx="8562504" cy="5987407"/>
          </a:xfrm>
          <a:prstGeom prst="roundRect">
            <a:avLst>
              <a:gd name="adj" fmla="val 3518"/>
            </a:avLst>
          </a:prstGeom>
          <a:solidFill>
            <a:schemeClr val="bg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500"/>
            </a:lvl1pPr>
          </a:lstStyle>
          <a:p>
            <a:r>
              <a:rPr lang="da-DK" dirty="0"/>
              <a:t>Indsæt billede</a:t>
            </a:r>
          </a:p>
        </p:txBody>
      </p:sp>
      <p:pic>
        <p:nvPicPr>
          <p:cNvPr id="3" name="Billede 2" descr="Et billede, der indeholder Font/skrifttype, Grafik, logo, grafisk design&#10;&#10;Automatisk genereret beskrivelse">
            <a:extLst>
              <a:ext uri="{FF2B5EF4-FFF2-40B4-BE49-F238E27FC236}">
                <a16:creationId xmlns:a16="http://schemas.microsoft.com/office/drawing/2014/main" id="{68094D53-9026-F40F-49DC-163079AD45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00617" y="6148102"/>
            <a:ext cx="648000" cy="270629"/>
          </a:xfrm>
          <a:prstGeom prst="rect">
            <a:avLst/>
          </a:prstGeom>
        </p:spPr>
      </p:pic>
      <p:sp>
        <p:nvSpPr>
          <p:cNvPr id="2" name="Pladsholder til tekst 3">
            <a:extLst>
              <a:ext uri="{FF2B5EF4-FFF2-40B4-BE49-F238E27FC236}">
                <a16:creationId xmlns:a16="http://schemas.microsoft.com/office/drawing/2014/main" id="{CCBAFA59-4140-F6D5-369D-17EEDBC731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305364" y="2421036"/>
            <a:ext cx="2439363" cy="1015663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  <p:sp>
        <p:nvSpPr>
          <p:cNvPr id="4" name="Pladsholder til tekst 4">
            <a:extLst>
              <a:ext uri="{FF2B5EF4-FFF2-40B4-BE49-F238E27FC236}">
                <a16:creationId xmlns:a16="http://schemas.microsoft.com/office/drawing/2014/main" id="{DFA55EB5-F601-CAF7-2F68-0168B2D5AC8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305363" y="1797951"/>
            <a:ext cx="2439363" cy="480131"/>
          </a:xfrm>
        </p:spPr>
        <p:txBody>
          <a:bodyPr anchor="b">
            <a:spAutoFit/>
          </a:bodyPr>
          <a:lstStyle>
            <a:lvl1pPr marL="0" indent="0">
              <a:buNone/>
              <a:defRPr sz="3200" b="1" i="0">
                <a:latin typeface="+mn-lt"/>
              </a:defRPr>
            </a:lvl1pPr>
          </a:lstStyle>
          <a:p>
            <a:r>
              <a:rPr lang="da-DK" sz="2800" dirty="0"/>
              <a:t>Overskrift</a:t>
            </a:r>
          </a:p>
        </p:txBody>
      </p:sp>
    </p:spTree>
    <p:extLst>
      <p:ext uri="{BB962C8B-B14F-4D97-AF65-F5344CB8AC3E}">
        <p14:creationId xmlns:p14="http://schemas.microsoft.com/office/powerpoint/2010/main" val="36165139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- 2 img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770E2F47-F969-64AB-518C-994C5CB10B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9242" y="4633104"/>
            <a:ext cx="5486401" cy="707886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  <p:pic>
        <p:nvPicPr>
          <p:cNvPr id="3" name="Billede 2" descr="Et billede, der indeholder Font/skrifttype, Grafik, logo, grafisk design&#10;&#10;Automatisk genereret beskrivelse">
            <a:extLst>
              <a:ext uri="{FF2B5EF4-FFF2-40B4-BE49-F238E27FC236}">
                <a16:creationId xmlns:a16="http://schemas.microsoft.com/office/drawing/2014/main" id="{65BEC729-A0E1-55B7-73AE-7069C7A4B45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00617" y="6148102"/>
            <a:ext cx="648000" cy="270629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A383444-AC37-55DF-C8AE-95A87EC186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7542" y="682865"/>
            <a:ext cx="11250336" cy="948712"/>
          </a:xfrm>
        </p:spPr>
        <p:txBody>
          <a:bodyPr anchor="t"/>
          <a:lstStyle/>
          <a:p>
            <a:r>
              <a:rPr lang="da-DK" dirty="0"/>
              <a:t>Klik for at redigere overskrift</a:t>
            </a:r>
          </a:p>
        </p:txBody>
      </p:sp>
      <p:sp>
        <p:nvSpPr>
          <p:cNvPr id="6" name="Pladsholder til billede 20">
            <a:extLst>
              <a:ext uri="{FF2B5EF4-FFF2-40B4-BE49-F238E27FC236}">
                <a16:creationId xmlns:a16="http://schemas.microsoft.com/office/drawing/2014/main" id="{98DC2D07-A72D-CF1E-A840-B0AAF446FFF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266328" y="1631577"/>
            <a:ext cx="5486401" cy="2806807"/>
          </a:xfrm>
          <a:prstGeom prst="roundRect">
            <a:avLst>
              <a:gd name="adj" fmla="val 3609"/>
            </a:avLst>
          </a:prstGeom>
          <a:solidFill>
            <a:schemeClr val="bg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500"/>
            </a:lvl1pPr>
          </a:lstStyle>
          <a:p>
            <a:r>
              <a:rPr lang="da-DK" dirty="0"/>
              <a:t>Indsæt billede</a:t>
            </a:r>
          </a:p>
        </p:txBody>
      </p:sp>
      <p:sp>
        <p:nvSpPr>
          <p:cNvPr id="7" name="Pladsholder til billede 20">
            <a:extLst>
              <a:ext uri="{FF2B5EF4-FFF2-40B4-BE49-F238E27FC236}">
                <a16:creationId xmlns:a16="http://schemas.microsoft.com/office/drawing/2014/main" id="{9E3774E3-458D-2365-E316-A4F9052C2A2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79242" y="1631577"/>
            <a:ext cx="5486401" cy="2806807"/>
          </a:xfrm>
          <a:prstGeom prst="roundRect">
            <a:avLst>
              <a:gd name="adj" fmla="val 3609"/>
            </a:avLst>
          </a:prstGeom>
          <a:solidFill>
            <a:schemeClr val="bg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500"/>
            </a:lvl1pPr>
          </a:lstStyle>
          <a:p>
            <a:r>
              <a:rPr lang="da-DK" dirty="0"/>
              <a:t>Indsæt billede</a:t>
            </a:r>
          </a:p>
        </p:txBody>
      </p:sp>
      <p:sp>
        <p:nvSpPr>
          <p:cNvPr id="9" name="Pladsholder til tekst 3">
            <a:extLst>
              <a:ext uri="{FF2B5EF4-FFF2-40B4-BE49-F238E27FC236}">
                <a16:creationId xmlns:a16="http://schemas.microsoft.com/office/drawing/2014/main" id="{9E45CC3D-5FFD-F36B-D3A3-DAF36BD9E8B9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6266328" y="4633103"/>
            <a:ext cx="5486401" cy="707886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8539479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g + tekstbok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dsholder til billede 20">
            <a:extLst>
              <a:ext uri="{FF2B5EF4-FFF2-40B4-BE49-F238E27FC236}">
                <a16:creationId xmlns:a16="http://schemas.microsoft.com/office/drawing/2014/main" id="{86572AA9-42F5-1DC5-6F6E-996CC557114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83132" y="477000"/>
            <a:ext cx="8562504" cy="5987407"/>
          </a:xfrm>
          <a:prstGeom prst="roundRect">
            <a:avLst>
              <a:gd name="adj" fmla="val 3518"/>
            </a:avLst>
          </a:prstGeom>
          <a:solidFill>
            <a:schemeClr val="bg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500"/>
            </a:lvl1pPr>
          </a:lstStyle>
          <a:p>
            <a:r>
              <a:rPr lang="da-DK" dirty="0"/>
              <a:t>Indsæt billede</a:t>
            </a:r>
          </a:p>
        </p:txBody>
      </p:sp>
      <p:sp>
        <p:nvSpPr>
          <p:cNvPr id="7" name="Pladsholder til tekst 6">
            <a:extLst>
              <a:ext uri="{FF2B5EF4-FFF2-40B4-BE49-F238E27FC236}">
                <a16:creationId xmlns:a16="http://schemas.microsoft.com/office/drawing/2014/main" id="{41ED28DB-B1F8-928B-74EB-529C47E84E21}"/>
              </a:ext>
            </a:extLst>
          </p:cNvPr>
          <p:cNvSpPr>
            <a:spLocks noGrp="1" noChangeAspect="1"/>
          </p:cNvSpPr>
          <p:nvPr>
            <p:ph type="body" sz="quarter" idx="11" hasCustomPrompt="1"/>
          </p:nvPr>
        </p:nvSpPr>
        <p:spPr>
          <a:xfrm>
            <a:off x="8148617" y="3951897"/>
            <a:ext cx="3600000" cy="1857277"/>
          </a:xfrm>
          <a:prstGeom prst="roundRect">
            <a:avLst>
              <a:gd name="adj" fmla="val 10358"/>
            </a:avLst>
          </a:prstGeom>
          <a:solidFill>
            <a:schemeClr val="accent4"/>
          </a:solidFill>
        </p:spPr>
        <p:txBody>
          <a:bodyPr vert="horz" lIns="324000" tIns="251999" rIns="324000" bIns="251999" anchor="b" anchorCtr="0">
            <a:sp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l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1"/>
            <a:r>
              <a:rPr lang="da-DK" dirty="0"/>
              <a:t>Klik for at redigere teksten i masteren. Højden på boksen tilpasser sig alt efter tekstmængde.</a:t>
            </a:r>
          </a:p>
        </p:txBody>
      </p:sp>
      <p:pic>
        <p:nvPicPr>
          <p:cNvPr id="3" name="Billede 2" descr="Et billede, der indeholder Font/skrifttype, Grafik, logo, grafisk design&#10;&#10;Automatisk genereret beskrivelse">
            <a:extLst>
              <a:ext uri="{FF2B5EF4-FFF2-40B4-BE49-F238E27FC236}">
                <a16:creationId xmlns:a16="http://schemas.microsoft.com/office/drawing/2014/main" id="{68094D53-9026-F40F-49DC-163079AD45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00617" y="6148102"/>
            <a:ext cx="648000" cy="270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1303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g + tekst unde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770E2F47-F969-64AB-518C-994C5CB10B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83132" y="4483207"/>
            <a:ext cx="7558210" cy="313932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  <p:sp>
        <p:nvSpPr>
          <p:cNvPr id="21" name="Pladsholder til billede 20">
            <a:extLst>
              <a:ext uri="{FF2B5EF4-FFF2-40B4-BE49-F238E27FC236}">
                <a16:creationId xmlns:a16="http://schemas.microsoft.com/office/drawing/2014/main" id="{86572AA9-42F5-1DC5-6F6E-996CC557114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83132" y="477000"/>
            <a:ext cx="7558209" cy="3312680"/>
          </a:xfrm>
          <a:prstGeom prst="roundRect">
            <a:avLst>
              <a:gd name="adj" fmla="val 4517"/>
            </a:avLst>
          </a:prstGeom>
          <a:solidFill>
            <a:schemeClr val="bg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500"/>
            </a:lvl1pPr>
          </a:lstStyle>
          <a:p>
            <a:r>
              <a:rPr lang="da-DK" dirty="0"/>
              <a:t>Indsæt billede</a:t>
            </a:r>
          </a:p>
        </p:txBody>
      </p:sp>
      <p:sp>
        <p:nvSpPr>
          <p:cNvPr id="6" name="Pladsholder til billede 20">
            <a:extLst>
              <a:ext uri="{FF2B5EF4-FFF2-40B4-BE49-F238E27FC236}">
                <a16:creationId xmlns:a16="http://schemas.microsoft.com/office/drawing/2014/main" id="{6C6AA92C-4F7D-05BE-FAF2-D98A7260FC7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342055" y="477000"/>
            <a:ext cx="3366179" cy="1951240"/>
          </a:xfrm>
          <a:prstGeom prst="roundRect">
            <a:avLst>
              <a:gd name="adj" fmla="val 4517"/>
            </a:avLst>
          </a:prstGeom>
          <a:solidFill>
            <a:schemeClr val="bg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500"/>
            </a:lvl1pPr>
          </a:lstStyle>
          <a:p>
            <a:r>
              <a:rPr lang="da-DK" dirty="0"/>
              <a:t>Indsæt billede</a:t>
            </a:r>
          </a:p>
        </p:txBody>
      </p:sp>
      <p:sp>
        <p:nvSpPr>
          <p:cNvPr id="7" name="Pladsholder til tekst 3">
            <a:extLst>
              <a:ext uri="{FF2B5EF4-FFF2-40B4-BE49-F238E27FC236}">
                <a16:creationId xmlns:a16="http://schemas.microsoft.com/office/drawing/2014/main" id="{67D6278C-6F9B-9275-94FD-8159F8DD9230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8342057" y="3467983"/>
            <a:ext cx="3366178" cy="584775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890B0BFD-C04D-F02A-50AC-C873E530BC7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83132" y="4112546"/>
            <a:ext cx="7558209" cy="341632"/>
          </a:xfrm>
        </p:spPr>
        <p:txBody>
          <a:bodyPr anchor="b">
            <a:spAutoFit/>
          </a:bodyPr>
          <a:lstStyle>
            <a:lvl1pPr marL="0" indent="0">
              <a:buNone/>
              <a:defRPr sz="1800" b="1" i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 b="1" i="0">
                <a:solidFill>
                  <a:schemeClr val="bg1"/>
                </a:solidFill>
                <a:latin typeface="Albert Sans SemiBold" pitchFamily="2" charset="77"/>
              </a:defRPr>
            </a:lvl2pPr>
            <a:lvl3pPr marL="914400" indent="0">
              <a:buNone/>
              <a:defRPr sz="1800" b="1" i="0">
                <a:solidFill>
                  <a:schemeClr val="bg1"/>
                </a:solidFill>
                <a:latin typeface="Albert Sans SemiBold" pitchFamily="2" charset="77"/>
              </a:defRPr>
            </a:lvl3pPr>
            <a:lvl4pPr marL="1371600" indent="0">
              <a:buNone/>
              <a:defRPr sz="1800" b="1" i="0">
                <a:solidFill>
                  <a:schemeClr val="bg1"/>
                </a:solidFill>
                <a:latin typeface="Albert Sans SemiBold" pitchFamily="2" charset="77"/>
              </a:defRPr>
            </a:lvl4pPr>
            <a:lvl5pPr marL="1828800" indent="0">
              <a:buNone/>
              <a:defRPr sz="1800" b="1" i="0">
                <a:solidFill>
                  <a:schemeClr val="bg1"/>
                </a:solidFill>
                <a:latin typeface="Albert Sans SemiBold" pitchFamily="2" charset="77"/>
              </a:defRPr>
            </a:lvl5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  <p:sp>
        <p:nvSpPr>
          <p:cNvPr id="5" name="Pladsholder til tekst 2">
            <a:extLst>
              <a:ext uri="{FF2B5EF4-FFF2-40B4-BE49-F238E27FC236}">
                <a16:creationId xmlns:a16="http://schemas.microsoft.com/office/drawing/2014/main" id="{9896259C-CE58-63CE-3616-0232A37624B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42055" y="2808468"/>
            <a:ext cx="3366179" cy="590931"/>
          </a:xfrm>
        </p:spPr>
        <p:txBody>
          <a:bodyPr anchor="b">
            <a:spAutoFit/>
          </a:bodyPr>
          <a:lstStyle>
            <a:lvl1pPr marL="0" indent="0">
              <a:buNone/>
              <a:defRPr sz="1800" b="1" i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 b="1" i="0">
                <a:solidFill>
                  <a:schemeClr val="bg1"/>
                </a:solidFill>
                <a:latin typeface="Albert Sans SemiBold" pitchFamily="2" charset="77"/>
              </a:defRPr>
            </a:lvl2pPr>
            <a:lvl3pPr marL="914400" indent="0">
              <a:buNone/>
              <a:defRPr sz="1800" b="1" i="0">
                <a:solidFill>
                  <a:schemeClr val="bg1"/>
                </a:solidFill>
                <a:latin typeface="Albert Sans SemiBold" pitchFamily="2" charset="77"/>
              </a:defRPr>
            </a:lvl3pPr>
            <a:lvl4pPr marL="1371600" indent="0">
              <a:buNone/>
              <a:defRPr sz="1800" b="1" i="0">
                <a:solidFill>
                  <a:schemeClr val="bg1"/>
                </a:solidFill>
                <a:latin typeface="Albert Sans SemiBold" pitchFamily="2" charset="77"/>
              </a:defRPr>
            </a:lvl4pPr>
            <a:lvl5pPr marL="1828800" indent="0">
              <a:buNone/>
              <a:defRPr sz="1800" b="1" i="0">
                <a:solidFill>
                  <a:schemeClr val="bg1"/>
                </a:solidFill>
                <a:latin typeface="Albert Sans SemiBold" pitchFamily="2" charset="77"/>
              </a:defRPr>
            </a:lvl5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  <p:pic>
        <p:nvPicPr>
          <p:cNvPr id="8" name="Billede 7" descr="Et billede, der indeholder Font/skrifttype, Grafik, logo, symbol&#10;&#10;Automatisk genereret beskrivelse">
            <a:extLst>
              <a:ext uri="{FF2B5EF4-FFF2-40B4-BE49-F238E27FC236}">
                <a16:creationId xmlns:a16="http://schemas.microsoft.com/office/drawing/2014/main" id="{0071C34A-10FD-44F3-5181-2042893CA2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00617" y="6148552"/>
            <a:ext cx="648000" cy="270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5874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 Brown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lede 7" descr="Et billede, der indeholder sort, skærmbillede&#10;&#10;Automatisk genereret beskrivelse">
            <a:extLst>
              <a:ext uri="{FF2B5EF4-FFF2-40B4-BE49-F238E27FC236}">
                <a16:creationId xmlns:a16="http://schemas.microsoft.com/office/drawing/2014/main" id="{5CA676BB-56CB-5EFA-114A-9CEB447DE22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9302" y="0"/>
            <a:ext cx="12221302" cy="6091554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B384D988-7F8C-F465-BBE3-C6ED28793E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8223" y="2338474"/>
            <a:ext cx="9144000" cy="1200329"/>
          </a:xfrm>
        </p:spPr>
        <p:txBody>
          <a:bodyPr anchor="t">
            <a:spAutoFit/>
          </a:bodyPr>
          <a:lstStyle>
            <a:lvl1pPr algn="l">
              <a:defRPr sz="4000" b="0" i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da-DK" dirty="0"/>
              <a:t>Klik for at redigere titeltypografien i masteren</a:t>
            </a:r>
          </a:p>
        </p:txBody>
      </p:sp>
      <p:pic>
        <p:nvPicPr>
          <p:cNvPr id="12" name="Billede 11" descr="Et billede, der indeholder hvid, linje/række, sort, sort-hvid&#10;&#10;Automatisk genereret beskrivelse">
            <a:extLst>
              <a:ext uri="{FF2B5EF4-FFF2-40B4-BE49-F238E27FC236}">
                <a16:creationId xmlns:a16="http://schemas.microsoft.com/office/drawing/2014/main" id="{A260E4C6-9A30-D532-6ED0-F30541F8FDF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59983" y="1514234"/>
            <a:ext cx="712403" cy="622604"/>
          </a:xfrm>
          <a:prstGeom prst="rect">
            <a:avLst/>
          </a:prstGeom>
        </p:spPr>
      </p:pic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5E8566C6-79C6-C0EE-0130-4392413B373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8223" y="821358"/>
            <a:ext cx="4287837" cy="303271"/>
          </a:xfrm>
        </p:spPr>
        <p:txBody>
          <a:bodyPr anchor="b">
            <a:normAutofit/>
          </a:bodyPr>
          <a:lstStyle>
            <a:lvl1pPr marL="0" indent="0">
              <a:buNone/>
              <a:defRPr sz="12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da-DK" dirty="0"/>
              <a:t>Kundenavn, Titel</a:t>
            </a:r>
          </a:p>
        </p:txBody>
      </p:sp>
      <p:pic>
        <p:nvPicPr>
          <p:cNvPr id="3" name="Billede 2" descr="Et billede, der indeholder Font/skrifttype, Grafik, logo, symbol&#10;&#10;Automatisk genereret beskrivelse">
            <a:extLst>
              <a:ext uri="{FF2B5EF4-FFF2-40B4-BE49-F238E27FC236}">
                <a16:creationId xmlns:a16="http://schemas.microsoft.com/office/drawing/2014/main" id="{B09F4AAC-9DC4-BA91-88BB-5951E85BB33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100617" y="6148552"/>
            <a:ext cx="648000" cy="270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2463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 Red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lede 8" descr="Et billede, der indeholder rød&#10;&#10;Automatisk genereret beskrivelse">
            <a:extLst>
              <a:ext uri="{FF2B5EF4-FFF2-40B4-BE49-F238E27FC236}">
                <a16:creationId xmlns:a16="http://schemas.microsoft.com/office/drawing/2014/main" id="{AC2FCFF1-538E-ED0F-C60D-C5E8294318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9989" y="-53930"/>
            <a:ext cx="12221302" cy="6091554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B384D988-7F8C-F465-BBE3-C6ED28793E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8223" y="2338474"/>
            <a:ext cx="9144000" cy="1200329"/>
          </a:xfrm>
        </p:spPr>
        <p:txBody>
          <a:bodyPr anchor="t">
            <a:spAutoFit/>
          </a:bodyPr>
          <a:lstStyle>
            <a:lvl1pPr algn="l">
              <a:defRPr sz="4000" b="0" i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da-DK" dirty="0"/>
              <a:t>Klik for at redigere titeltypografien i masteren</a:t>
            </a:r>
          </a:p>
        </p:txBody>
      </p:sp>
      <p:pic>
        <p:nvPicPr>
          <p:cNvPr id="12" name="Billede 11" descr="Et billede, der indeholder hvid, linje/række, sort, sort-hvid&#10;&#10;Automatisk genereret beskrivelse">
            <a:extLst>
              <a:ext uri="{FF2B5EF4-FFF2-40B4-BE49-F238E27FC236}">
                <a16:creationId xmlns:a16="http://schemas.microsoft.com/office/drawing/2014/main" id="{A260E4C6-9A30-D532-6ED0-F30541F8FDF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59983" y="1514234"/>
            <a:ext cx="712403" cy="622604"/>
          </a:xfrm>
          <a:prstGeom prst="rect">
            <a:avLst/>
          </a:prstGeom>
        </p:spPr>
      </p:pic>
      <p:sp>
        <p:nvSpPr>
          <p:cNvPr id="7" name="Pladsholder til tekst 4">
            <a:extLst>
              <a:ext uri="{FF2B5EF4-FFF2-40B4-BE49-F238E27FC236}">
                <a16:creationId xmlns:a16="http://schemas.microsoft.com/office/drawing/2014/main" id="{B2EC8494-13C7-1271-3E23-25B6C66F10B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8223" y="821358"/>
            <a:ext cx="4287837" cy="303271"/>
          </a:xfrm>
        </p:spPr>
        <p:txBody>
          <a:bodyPr anchor="b">
            <a:normAutofit/>
          </a:bodyPr>
          <a:lstStyle>
            <a:lvl1pPr marL="0" indent="0">
              <a:buNone/>
              <a:defRPr sz="12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da-DK" dirty="0"/>
              <a:t>Kundenavn, Titel</a:t>
            </a:r>
          </a:p>
        </p:txBody>
      </p:sp>
      <p:pic>
        <p:nvPicPr>
          <p:cNvPr id="3" name="Billede 2" descr="Et billede, der indeholder Font/skrifttype, Grafik, logo, symbol&#10;&#10;Automatisk genereret beskrivelse">
            <a:extLst>
              <a:ext uri="{FF2B5EF4-FFF2-40B4-BE49-F238E27FC236}">
                <a16:creationId xmlns:a16="http://schemas.microsoft.com/office/drawing/2014/main" id="{553708D7-B085-A967-A36D-1F599AFF122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100617" y="6148552"/>
            <a:ext cx="648000" cy="270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8507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9413" y="1413101"/>
            <a:ext cx="10972800" cy="575518"/>
          </a:xfrm>
        </p:spPr>
        <p:txBody>
          <a:bodyPr/>
          <a:lstStyle>
            <a:lvl1pPr>
              <a:defRPr sz="2800" b="1"/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624417" y="2060849"/>
            <a:ext cx="10972800" cy="4176440"/>
          </a:xfrm>
        </p:spPr>
        <p:txBody>
          <a:bodyPr/>
          <a:lstStyle>
            <a:lvl1pPr marL="342900" indent="-34290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  <a:defRPr sz="2400"/>
            </a:lvl1pPr>
            <a:lvl2pPr marL="742950" indent="-285750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  <a:defRPr sz="2000"/>
            </a:lvl2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</p:txBody>
      </p:sp>
      <p:sp>
        <p:nvSpPr>
          <p:cNvPr id="4" name="Pladsholder til sidefod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defRPr/>
            </a:pPr>
            <a:r>
              <a:rPr lang="da-DK" altLang="da-DK"/>
              <a:t>DRFO’s Årsmøde 29. okt. 2015</a:t>
            </a:r>
          </a:p>
        </p:txBody>
      </p:sp>
    </p:spTree>
    <p:extLst>
      <p:ext uri="{BB962C8B-B14F-4D97-AF65-F5344CB8AC3E}">
        <p14:creationId xmlns:p14="http://schemas.microsoft.com/office/powerpoint/2010/main" val="22253496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624417" y="2204765"/>
            <a:ext cx="5384800" cy="4032524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212417" y="2204764"/>
            <a:ext cx="5384800" cy="4032525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 altLang="da-DK"/>
              <a:t>dato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altLang="da-D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3BE107-6AC4-42B8-9140-AE114AFCAA31}" type="slidenum">
              <a:rPr lang="da-DK" altLang="da-DK"/>
              <a:pPr>
                <a:defRPr/>
              </a:pPr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1074875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billede 8">
            <a:extLst>
              <a:ext uri="{FF2B5EF4-FFF2-40B4-BE49-F238E27FC236}">
                <a16:creationId xmlns:a16="http://schemas.microsoft.com/office/drawing/2014/main" id="{DB438768-D223-2DC3-B733-F6EAA194B72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8816" y="0"/>
            <a:ext cx="12200816" cy="6880202"/>
          </a:xfrm>
          <a:prstGeom prst="rect">
            <a:avLst/>
          </a:prstGeom>
          <a:solidFill>
            <a:schemeClr val="accent2">
              <a:alpha val="80350"/>
            </a:schemeClr>
          </a:solidFill>
          <a:ln>
            <a:solidFill>
              <a:schemeClr val="accent3"/>
            </a:solidFill>
          </a:ln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endParaRPr lang="da-DK" dirty="0"/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737B26D4-1E43-74BE-E9B1-033521F959B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809" y="0"/>
            <a:ext cx="12192000" cy="685800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Indsæt sort/hvid billede </a:t>
            </a:r>
          </a:p>
          <a:p>
            <a:r>
              <a:rPr lang="da-DK" dirty="0"/>
              <a:t>Klik ”Arranger” – ”Placér bagerst”</a:t>
            </a:r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AA28DFDB-0895-B6E1-1A1B-3C43D71D8F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7542" y="2769488"/>
            <a:ext cx="8076007" cy="1754326"/>
          </a:xfrm>
        </p:spPr>
        <p:txBody>
          <a:bodyPr>
            <a:spAutoFit/>
          </a:bodyPr>
          <a:lstStyle>
            <a:lvl1pPr>
              <a:defRPr sz="6000" b="1" i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da-DK" dirty="0" err="1"/>
              <a:t>Breaker</a:t>
            </a:r>
            <a:r>
              <a:rPr lang="da-DK" dirty="0"/>
              <a:t> slide</a:t>
            </a:r>
            <a:br>
              <a:rPr lang="da-DK" dirty="0"/>
            </a:br>
            <a:r>
              <a:rPr lang="da-DK" dirty="0"/>
              <a:t>Overskrift skrives her</a:t>
            </a:r>
          </a:p>
        </p:txBody>
      </p:sp>
      <p:pic>
        <p:nvPicPr>
          <p:cNvPr id="3" name="Billede 2" descr="Et billede, der indeholder Grafik&#10;&#10;Automatisk genereret beskrivelse">
            <a:extLst>
              <a:ext uri="{FF2B5EF4-FFF2-40B4-BE49-F238E27FC236}">
                <a16:creationId xmlns:a16="http://schemas.microsoft.com/office/drawing/2014/main" id="{D7F6EC8B-BB03-DF67-6ECD-A5FE474D88A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291138"/>
            <a:ext cx="12200809" cy="2566862"/>
          </a:xfrm>
          <a:prstGeom prst="rect">
            <a:avLst/>
          </a:prstGeom>
        </p:spPr>
      </p:pic>
      <p:pic>
        <p:nvPicPr>
          <p:cNvPr id="10" name="Billede 9" descr="Et billede, der indeholder Font/skrifttype, Grafik, logo, symbol&#10;&#10;Automatisk genereret beskrivelse">
            <a:extLst>
              <a:ext uri="{FF2B5EF4-FFF2-40B4-BE49-F238E27FC236}">
                <a16:creationId xmlns:a16="http://schemas.microsoft.com/office/drawing/2014/main" id="{712A9BC6-DDD9-83B6-895E-60C35554B91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100617" y="6148552"/>
            <a:ext cx="648000" cy="270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8058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+ punktopstilling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72DDF239-120A-B622-26EE-F1BB80578C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7542" y="2270978"/>
            <a:ext cx="11213487" cy="3252685"/>
          </a:xfrm>
          <a:prstGeom prst="rect">
            <a:avLst/>
          </a:prstGeom>
        </p:spPr>
        <p:txBody>
          <a:bodyPr>
            <a:spAutoFit/>
          </a:bodyPr>
          <a:lstStyle>
            <a:lvl1pPr marL="342900" indent="-342900">
              <a:buFontTx/>
              <a:buBlip>
                <a:blip r:embed="rId2"/>
              </a:buBlip>
              <a:defRPr sz="2000">
                <a:solidFill>
                  <a:schemeClr val="tx1"/>
                </a:solidFill>
              </a:defRPr>
            </a:lvl1pPr>
            <a:lvl2pPr marL="800100" indent="-342900"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dirty="0"/>
              <a:t>Klik for at redigere teksttypografierne i masteren</a:t>
            </a:r>
          </a:p>
          <a:p>
            <a:pPr lvl="0"/>
            <a:r>
              <a:rPr lang="da-DK" dirty="0"/>
              <a:t>Punkt 2</a:t>
            </a:r>
          </a:p>
          <a:p>
            <a:pPr lvl="1"/>
            <a:r>
              <a:rPr lang="da-DK" dirty="0"/>
              <a:t>-</a:t>
            </a:r>
            <a:r>
              <a:rPr lang="da-DK" dirty="0" err="1"/>
              <a:t>kjkjv</a:t>
            </a:r>
            <a:endParaRPr lang="da-DK" dirty="0"/>
          </a:p>
          <a:p>
            <a:pPr lvl="1"/>
            <a:r>
              <a:rPr lang="da-DK" dirty="0"/>
              <a:t>M – </a:t>
            </a:r>
            <a:r>
              <a:rPr lang="da-DK" dirty="0" err="1"/>
              <a:t>jk-jb</a:t>
            </a:r>
            <a:endParaRPr lang="da-DK" dirty="0"/>
          </a:p>
          <a:p>
            <a:pPr lvl="0"/>
            <a:r>
              <a:rPr lang="da-DK" dirty="0" err="1"/>
              <a:t>oduibfowbow</a:t>
            </a:r>
            <a:endParaRPr lang="da-DK" dirty="0"/>
          </a:p>
          <a:p>
            <a:pPr lvl="0"/>
            <a:r>
              <a:rPr lang="da-DK" dirty="0"/>
              <a:t>Punkt 3</a:t>
            </a:r>
          </a:p>
          <a:p>
            <a:pPr lvl="0"/>
            <a:r>
              <a:rPr lang="da-DK" dirty="0" err="1"/>
              <a:t>Kjb</a:t>
            </a:r>
            <a:endParaRPr lang="da-DK" dirty="0"/>
          </a:p>
          <a:p>
            <a:pPr lvl="0"/>
            <a:r>
              <a:rPr lang="da-DK" dirty="0" err="1"/>
              <a:t>Lbkbæ</a:t>
            </a:r>
            <a:endParaRPr lang="da-DK" dirty="0"/>
          </a:p>
          <a:p>
            <a:pPr lvl="1"/>
            <a:r>
              <a:rPr lang="da-DK" dirty="0" err="1"/>
              <a:t>øljbævæiv</a:t>
            </a:r>
            <a:endParaRPr lang="da-DK" dirty="0"/>
          </a:p>
        </p:txBody>
      </p:sp>
      <p:pic>
        <p:nvPicPr>
          <p:cNvPr id="4" name="Billede 3" descr="Et billede, der indeholder Font/skrifttype, Grafik, logo, grafisk design&#10;&#10;Automatisk genereret beskrivelse">
            <a:extLst>
              <a:ext uri="{FF2B5EF4-FFF2-40B4-BE49-F238E27FC236}">
                <a16:creationId xmlns:a16="http://schemas.microsoft.com/office/drawing/2014/main" id="{72141CFE-CC09-1A4D-0826-A096DFEA058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100617" y="6148102"/>
            <a:ext cx="648000" cy="270629"/>
          </a:xfrm>
          <a:prstGeom prst="rect">
            <a:avLst/>
          </a:prstGeom>
        </p:spPr>
      </p:pic>
      <p:sp>
        <p:nvSpPr>
          <p:cNvPr id="6" name="Titel 1">
            <a:extLst>
              <a:ext uri="{FF2B5EF4-FFF2-40B4-BE49-F238E27FC236}">
                <a16:creationId xmlns:a16="http://schemas.microsoft.com/office/drawing/2014/main" id="{26BD69B1-31F3-A31F-F762-DE2101DD7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542" y="682864"/>
            <a:ext cx="11213487" cy="701731"/>
          </a:xfrm>
        </p:spPr>
        <p:txBody>
          <a:bodyPr wrap="square" anchor="t">
            <a:spAutoFit/>
          </a:bodyPr>
          <a:lstStyle/>
          <a:p>
            <a:r>
              <a:rPr lang="da-DK" dirty="0"/>
              <a:t>Klik for at redigere titeltypografien</a:t>
            </a:r>
          </a:p>
        </p:txBody>
      </p:sp>
    </p:spTree>
    <p:extLst>
      <p:ext uri="{BB962C8B-B14F-4D97-AF65-F5344CB8AC3E}">
        <p14:creationId xmlns:p14="http://schemas.microsoft.com/office/powerpoint/2010/main" val="3949607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ørre teks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 descr="Et billede, der indeholder Font/skrifttype, Grafik, logo, grafisk design&#10;&#10;Automatisk genereret beskrivelse">
            <a:extLst>
              <a:ext uri="{FF2B5EF4-FFF2-40B4-BE49-F238E27FC236}">
                <a16:creationId xmlns:a16="http://schemas.microsoft.com/office/drawing/2014/main" id="{0490743B-8900-62F4-25C0-D0CA6A11585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00617" y="6148102"/>
            <a:ext cx="648000" cy="270629"/>
          </a:xfrm>
          <a:prstGeom prst="rect">
            <a:avLst/>
          </a:prstGeom>
        </p:spPr>
      </p:pic>
      <p:sp>
        <p:nvSpPr>
          <p:cNvPr id="4" name="Titel 1">
            <a:extLst>
              <a:ext uri="{FF2B5EF4-FFF2-40B4-BE49-F238E27FC236}">
                <a16:creationId xmlns:a16="http://schemas.microsoft.com/office/drawing/2014/main" id="{C8B536A7-DCB4-E3EB-325D-84A1D1333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542" y="1048624"/>
            <a:ext cx="11213487" cy="4634329"/>
          </a:xfrm>
        </p:spPr>
        <p:txBody>
          <a:bodyPr anchor="ctr"/>
          <a:lstStyle>
            <a:lvl1pPr>
              <a:defRPr b="0" i="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da-DK" dirty="0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9447963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verskrift + teks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CB33F98-05D2-F791-5BFE-D578D3E900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542" y="2270978"/>
            <a:ext cx="11213487" cy="369332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200"/>
            </a:lvl2pPr>
            <a:lvl3pPr marL="914400" indent="0">
              <a:buNone/>
              <a:defRPr sz="2200"/>
            </a:lvl3pPr>
            <a:lvl4pPr marL="1371600" indent="0">
              <a:buNone/>
              <a:defRPr sz="2200"/>
            </a:lvl4pPr>
            <a:lvl5pPr marL="1828800" indent="0">
              <a:buNone/>
              <a:defRPr sz="2200"/>
            </a:lvl5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C8B536A7-DCB4-E3EB-325D-84A1D1333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542" y="682864"/>
            <a:ext cx="11213486" cy="1325563"/>
          </a:xfrm>
        </p:spPr>
        <p:txBody>
          <a:bodyPr wrap="square" anchor="t">
            <a:spAutoFit/>
          </a:bodyPr>
          <a:lstStyle/>
          <a:p>
            <a:r>
              <a:rPr lang="da-DK" dirty="0"/>
              <a:t>Klik for at redigere titeltypografien i masteren</a:t>
            </a:r>
          </a:p>
        </p:txBody>
      </p:sp>
      <p:pic>
        <p:nvPicPr>
          <p:cNvPr id="2" name="Billede 1" descr="Et billede, der indeholder Font/skrifttype, Grafik, logo, grafisk design&#10;&#10;Automatisk genereret beskrivelse">
            <a:extLst>
              <a:ext uri="{FF2B5EF4-FFF2-40B4-BE49-F238E27FC236}">
                <a16:creationId xmlns:a16="http://schemas.microsoft.com/office/drawing/2014/main" id="{87406434-ED30-C4BB-9280-5E74E07B0BD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00617" y="6148102"/>
            <a:ext cx="648000" cy="270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1643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+ punkt 2 kolonn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D527082-674E-398F-562A-E55BAC4A7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7541" y="2270978"/>
            <a:ext cx="5490883" cy="2194447"/>
          </a:xfrm>
          <a:prstGeom prst="rect">
            <a:avLst/>
          </a:prstGeom>
        </p:spPr>
        <p:txBody>
          <a:bodyPr wrap="square" numCol="1">
            <a:spAutoFit/>
          </a:bodyPr>
          <a:lstStyle>
            <a:lvl1pPr marL="342900" indent="-342900">
              <a:buClr>
                <a:schemeClr val="accent4"/>
              </a:buClr>
              <a:buFontTx/>
              <a:buBlip>
                <a:blip r:embed="rId2"/>
              </a:buBlip>
              <a:defRPr sz="2000"/>
            </a:lvl1pPr>
            <a:lvl2pPr marL="800100" indent="-342900">
              <a:buClr>
                <a:schemeClr val="accent4"/>
              </a:buClr>
              <a:buFont typeface="Arial" panose="020B0604020202020204" pitchFamily="34" charset="0"/>
              <a:buChar char="•"/>
              <a:defRPr sz="1600"/>
            </a:lvl2pPr>
            <a:lvl3pPr marL="1257300" indent="-342900">
              <a:buClr>
                <a:schemeClr val="accent4"/>
              </a:buClr>
              <a:buFont typeface="Arial" panose="020B0604020202020204" pitchFamily="34" charset="0"/>
              <a:buChar char="•"/>
              <a:defRPr sz="1600"/>
            </a:lvl3pPr>
            <a:lvl4pPr marL="1714500" indent="-342900">
              <a:buClr>
                <a:schemeClr val="accent4"/>
              </a:buClr>
              <a:buFont typeface="Arial" panose="020B0604020202020204" pitchFamily="34" charset="0"/>
              <a:buChar char="•"/>
              <a:defRPr sz="1600"/>
            </a:lvl4pPr>
            <a:lvl5pPr marL="2171700" indent="-342900">
              <a:buClr>
                <a:schemeClr val="accent4"/>
              </a:buClr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0"/>
            <a:endParaRPr lang="da-DK" dirty="0"/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77AB3ACC-6F3E-C110-9B98-BD26B7661D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542" y="682864"/>
            <a:ext cx="11196917" cy="1325563"/>
          </a:xfrm>
        </p:spPr>
        <p:txBody>
          <a:bodyPr wrap="square" anchor="t">
            <a:spAutoFit/>
          </a:bodyPr>
          <a:lstStyle/>
          <a:p>
            <a:r>
              <a:rPr lang="da-DK" dirty="0"/>
              <a:t>Klik for at redigere titeltypografien i masteren</a:t>
            </a:r>
          </a:p>
        </p:txBody>
      </p:sp>
      <p:pic>
        <p:nvPicPr>
          <p:cNvPr id="4" name="Billede 3" descr="Et billede, der indeholder Font/skrifttype, Grafik, logo, grafisk design&#10;&#10;Automatisk genereret beskrivelse">
            <a:extLst>
              <a:ext uri="{FF2B5EF4-FFF2-40B4-BE49-F238E27FC236}">
                <a16:creationId xmlns:a16="http://schemas.microsoft.com/office/drawing/2014/main" id="{93C8BFCA-B0A4-7085-086D-0FF4F786EA8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100617" y="6148102"/>
            <a:ext cx="648000" cy="270629"/>
          </a:xfrm>
          <a:prstGeom prst="rect">
            <a:avLst/>
          </a:prstGeom>
        </p:spPr>
      </p:pic>
      <p:sp>
        <p:nvSpPr>
          <p:cNvPr id="6" name="Pladsholder til indhold 2">
            <a:extLst>
              <a:ext uri="{FF2B5EF4-FFF2-40B4-BE49-F238E27FC236}">
                <a16:creationId xmlns:a16="http://schemas.microsoft.com/office/drawing/2014/main" id="{65BAA5A3-A0E0-C508-4B5A-8738909ADB64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203576" y="2270978"/>
            <a:ext cx="5490883" cy="2194447"/>
          </a:xfrm>
          <a:prstGeom prst="rect">
            <a:avLst/>
          </a:prstGeom>
        </p:spPr>
        <p:txBody>
          <a:bodyPr wrap="square" numCol="1">
            <a:spAutoFit/>
          </a:bodyPr>
          <a:lstStyle>
            <a:lvl1pPr marL="342900" indent="-342900">
              <a:buClr>
                <a:schemeClr val="accent4"/>
              </a:buClr>
              <a:buFontTx/>
              <a:buBlip>
                <a:blip r:embed="rId2"/>
              </a:buBlip>
              <a:defRPr sz="2000"/>
            </a:lvl1pPr>
            <a:lvl2pPr marL="800100" indent="-342900">
              <a:buClr>
                <a:schemeClr val="accent4"/>
              </a:buClr>
              <a:buFont typeface="Arial" panose="020B0604020202020204" pitchFamily="34" charset="0"/>
              <a:buChar char="•"/>
              <a:defRPr sz="1600"/>
            </a:lvl2pPr>
            <a:lvl3pPr marL="1257300" indent="-342900">
              <a:buClr>
                <a:schemeClr val="accent4"/>
              </a:buClr>
              <a:buFont typeface="Arial" panose="020B0604020202020204" pitchFamily="34" charset="0"/>
              <a:buChar char="•"/>
              <a:defRPr sz="1600"/>
            </a:lvl3pPr>
            <a:lvl4pPr marL="1714500" indent="-342900">
              <a:buClr>
                <a:schemeClr val="accent4"/>
              </a:buClr>
              <a:buFont typeface="Arial" panose="020B0604020202020204" pitchFamily="34" charset="0"/>
              <a:buChar char="•"/>
              <a:defRPr sz="1600"/>
            </a:lvl4pPr>
            <a:lvl5pPr marL="2171700" indent="-342900">
              <a:buClr>
                <a:schemeClr val="accent4"/>
              </a:buClr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0"/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719518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- 3 kolonn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">
            <a:extLst>
              <a:ext uri="{FF2B5EF4-FFF2-40B4-BE49-F238E27FC236}">
                <a16:creationId xmlns:a16="http://schemas.microsoft.com/office/drawing/2014/main" id="{77AB3ACC-6F3E-C110-9B98-BD26B7661D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542" y="682864"/>
            <a:ext cx="11251075" cy="1325563"/>
          </a:xfrm>
        </p:spPr>
        <p:txBody>
          <a:bodyPr wrap="square" anchor="t">
            <a:spAutoFit/>
          </a:bodyPr>
          <a:lstStyle/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5" name="Pladsholder til indhold 2">
            <a:extLst>
              <a:ext uri="{FF2B5EF4-FFF2-40B4-BE49-F238E27FC236}">
                <a16:creationId xmlns:a16="http://schemas.microsoft.com/office/drawing/2014/main" id="{E09379AE-736F-63CE-C363-38CB532BFEDA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8190197" y="2270978"/>
            <a:ext cx="3542444" cy="1900007"/>
          </a:xfrm>
          <a:prstGeom prst="rect">
            <a:avLst/>
          </a:prstGeom>
        </p:spPr>
        <p:txBody>
          <a:bodyPr numCol="1">
            <a:spAutoFit/>
          </a:bodyPr>
          <a:lstStyle>
            <a:lvl1pPr marL="342900" indent="-342900">
              <a:buClr>
                <a:schemeClr val="accent4"/>
              </a:buClr>
              <a:buFontTx/>
              <a:buBlip>
                <a:blip r:embed="rId2"/>
              </a:buBlip>
              <a:defRPr sz="2000"/>
            </a:lvl1pPr>
            <a:lvl2pPr marL="457200" indent="0">
              <a:buNone/>
              <a:defRPr sz="1600"/>
            </a:lvl2pPr>
            <a:lvl3pPr>
              <a:defRPr sz="2200"/>
            </a:lvl3pPr>
            <a:lvl4pPr>
              <a:defRPr sz="2200"/>
            </a:lvl4pPr>
            <a:lvl5pPr marL="1828800" indent="0">
              <a:buNone/>
              <a:defRPr sz="2200"/>
            </a:lvl5pPr>
          </a:lstStyle>
          <a:p>
            <a:pPr lvl="0"/>
            <a:r>
              <a:rPr lang="da-DK" dirty="0"/>
              <a:t>Klik for at redigere teksttypografierne i masteren</a:t>
            </a:r>
          </a:p>
          <a:p>
            <a:pPr lvl="0"/>
            <a:r>
              <a:rPr lang="da-DK" dirty="0"/>
              <a:t>.k </a:t>
            </a:r>
            <a:r>
              <a:rPr lang="da-DK" dirty="0" err="1"/>
              <a:t>kj</a:t>
            </a:r>
            <a:r>
              <a:rPr lang="da-DK" dirty="0"/>
              <a:t> </a:t>
            </a:r>
          </a:p>
          <a:p>
            <a:pPr lvl="1"/>
            <a:r>
              <a:rPr lang="da-DK" dirty="0" err="1"/>
              <a:t>Lkfniaisn</a:t>
            </a:r>
            <a:endParaRPr lang="da-DK" dirty="0"/>
          </a:p>
          <a:p>
            <a:pPr lvl="1"/>
            <a:endParaRPr lang="da-DK" dirty="0"/>
          </a:p>
        </p:txBody>
      </p:sp>
      <p:pic>
        <p:nvPicPr>
          <p:cNvPr id="6" name="Billede 5" descr="Et billede, der indeholder Font/skrifttype, Grafik, logo, grafisk design&#10;&#10;Automatisk genereret beskrivelse">
            <a:extLst>
              <a:ext uri="{FF2B5EF4-FFF2-40B4-BE49-F238E27FC236}">
                <a16:creationId xmlns:a16="http://schemas.microsoft.com/office/drawing/2014/main" id="{9DBBC59C-1CCB-A1DF-893D-59C870C7628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100617" y="6148102"/>
            <a:ext cx="648000" cy="270629"/>
          </a:xfrm>
          <a:prstGeom prst="rect">
            <a:avLst/>
          </a:prstGeom>
        </p:spPr>
      </p:pic>
      <p:sp>
        <p:nvSpPr>
          <p:cNvPr id="2" name="Pladsholder til indhold 2">
            <a:extLst>
              <a:ext uri="{FF2B5EF4-FFF2-40B4-BE49-F238E27FC236}">
                <a16:creationId xmlns:a16="http://schemas.microsoft.com/office/drawing/2014/main" id="{6595EDE0-AFF5-FB1E-156B-4FA04919D00A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4351857" y="2279928"/>
            <a:ext cx="3542444" cy="1900007"/>
          </a:xfrm>
          <a:prstGeom prst="rect">
            <a:avLst/>
          </a:prstGeom>
        </p:spPr>
        <p:txBody>
          <a:bodyPr numCol="1">
            <a:spAutoFit/>
          </a:bodyPr>
          <a:lstStyle>
            <a:lvl1pPr marL="342900" indent="-342900">
              <a:buClr>
                <a:schemeClr val="accent4"/>
              </a:buClr>
              <a:buFontTx/>
              <a:buBlip>
                <a:blip r:embed="rId2"/>
              </a:buBlip>
              <a:defRPr sz="2000"/>
            </a:lvl1pPr>
            <a:lvl2pPr marL="457200" indent="0">
              <a:buNone/>
              <a:defRPr sz="1600"/>
            </a:lvl2pPr>
            <a:lvl3pPr>
              <a:defRPr sz="2200"/>
            </a:lvl3pPr>
            <a:lvl4pPr>
              <a:defRPr sz="2200"/>
            </a:lvl4pPr>
            <a:lvl5pPr marL="1828800" indent="0">
              <a:buNone/>
              <a:defRPr sz="2200"/>
            </a:lvl5pPr>
          </a:lstStyle>
          <a:p>
            <a:pPr lvl="0"/>
            <a:r>
              <a:rPr lang="da-DK" dirty="0"/>
              <a:t>Klik for at redigere teksttypografierne i masteren</a:t>
            </a:r>
          </a:p>
          <a:p>
            <a:pPr lvl="0"/>
            <a:r>
              <a:rPr lang="da-DK" dirty="0"/>
              <a:t>.k </a:t>
            </a:r>
            <a:r>
              <a:rPr lang="da-DK" dirty="0" err="1"/>
              <a:t>kj</a:t>
            </a:r>
            <a:r>
              <a:rPr lang="da-DK" dirty="0"/>
              <a:t> </a:t>
            </a:r>
          </a:p>
          <a:p>
            <a:pPr lvl="1"/>
            <a:r>
              <a:rPr lang="da-DK" dirty="0" err="1"/>
              <a:t>Lkfniaisn</a:t>
            </a:r>
            <a:endParaRPr lang="da-DK" dirty="0"/>
          </a:p>
          <a:p>
            <a:pPr lvl="1"/>
            <a:endParaRPr lang="da-DK" dirty="0"/>
          </a:p>
        </p:txBody>
      </p:sp>
      <p:sp>
        <p:nvSpPr>
          <p:cNvPr id="7" name="Pladsholder til indhold 2">
            <a:extLst>
              <a:ext uri="{FF2B5EF4-FFF2-40B4-BE49-F238E27FC236}">
                <a16:creationId xmlns:a16="http://schemas.microsoft.com/office/drawing/2014/main" id="{97242F77-4E08-A0CC-26AD-7C2A08308CB8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97542" y="2270977"/>
            <a:ext cx="3542444" cy="1900007"/>
          </a:xfrm>
          <a:prstGeom prst="rect">
            <a:avLst/>
          </a:prstGeom>
        </p:spPr>
        <p:txBody>
          <a:bodyPr numCol="1">
            <a:spAutoFit/>
          </a:bodyPr>
          <a:lstStyle>
            <a:lvl1pPr marL="342900" indent="-342900">
              <a:buClr>
                <a:schemeClr val="accent4"/>
              </a:buClr>
              <a:buFontTx/>
              <a:buBlip>
                <a:blip r:embed="rId2"/>
              </a:buBlip>
              <a:defRPr sz="2000"/>
            </a:lvl1pPr>
            <a:lvl2pPr marL="457200" indent="0">
              <a:buNone/>
              <a:defRPr sz="1600"/>
            </a:lvl2pPr>
            <a:lvl3pPr>
              <a:defRPr sz="2200"/>
            </a:lvl3pPr>
            <a:lvl4pPr>
              <a:defRPr sz="2200"/>
            </a:lvl4pPr>
            <a:lvl5pPr marL="1828800" indent="0">
              <a:buNone/>
              <a:defRPr sz="2200"/>
            </a:lvl5pPr>
          </a:lstStyle>
          <a:p>
            <a:pPr lvl="0"/>
            <a:r>
              <a:rPr lang="da-DK" dirty="0"/>
              <a:t>Klik for at redigere teksttypografierne i masteren</a:t>
            </a:r>
          </a:p>
          <a:p>
            <a:pPr lvl="0"/>
            <a:r>
              <a:rPr lang="da-DK" dirty="0"/>
              <a:t>.k </a:t>
            </a:r>
            <a:r>
              <a:rPr lang="da-DK" dirty="0" err="1"/>
              <a:t>kj</a:t>
            </a:r>
            <a:r>
              <a:rPr lang="da-DK" dirty="0"/>
              <a:t> </a:t>
            </a:r>
          </a:p>
          <a:p>
            <a:pPr lvl="1"/>
            <a:r>
              <a:rPr lang="da-DK" dirty="0" err="1"/>
              <a:t>Lkfniaisn</a:t>
            </a:r>
            <a:endParaRPr lang="da-DK" dirty="0"/>
          </a:p>
          <a:p>
            <a:pPr lvl="1"/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455556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verskrift - 3 kolonn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">
            <a:extLst>
              <a:ext uri="{FF2B5EF4-FFF2-40B4-BE49-F238E27FC236}">
                <a16:creationId xmlns:a16="http://schemas.microsoft.com/office/drawing/2014/main" id="{77AB3ACC-6F3E-C110-9B98-BD26B7661D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542" y="682864"/>
            <a:ext cx="11251075" cy="1325563"/>
          </a:xfrm>
        </p:spPr>
        <p:txBody>
          <a:bodyPr wrap="square" anchor="t">
            <a:spAutoFit/>
          </a:bodyPr>
          <a:lstStyle/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5" name="Pladsholder til indhold 2">
            <a:extLst>
              <a:ext uri="{FF2B5EF4-FFF2-40B4-BE49-F238E27FC236}">
                <a16:creationId xmlns:a16="http://schemas.microsoft.com/office/drawing/2014/main" id="{E09379AE-736F-63CE-C363-38CB532BFEDA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8190197" y="2270978"/>
            <a:ext cx="3542444" cy="1900007"/>
          </a:xfrm>
          <a:prstGeom prst="rect">
            <a:avLst/>
          </a:prstGeom>
        </p:spPr>
        <p:txBody>
          <a:bodyPr numCol="1">
            <a:spAutoFit/>
          </a:bodyPr>
          <a:lstStyle>
            <a:lvl1pPr marL="342900" indent="-342900">
              <a:buClr>
                <a:schemeClr val="accent4"/>
              </a:buClr>
              <a:buFontTx/>
              <a:buBlip>
                <a:blip r:embed="rId2"/>
              </a:buBlip>
              <a:defRPr sz="2000"/>
            </a:lvl1pPr>
            <a:lvl2pPr marL="457200" indent="0">
              <a:buNone/>
              <a:defRPr sz="1600"/>
            </a:lvl2pPr>
            <a:lvl3pPr>
              <a:defRPr sz="2200"/>
            </a:lvl3pPr>
            <a:lvl4pPr>
              <a:defRPr sz="2200"/>
            </a:lvl4pPr>
            <a:lvl5pPr marL="1828800" indent="0">
              <a:buNone/>
              <a:defRPr sz="2200"/>
            </a:lvl5pPr>
          </a:lstStyle>
          <a:p>
            <a:pPr lvl="0"/>
            <a:r>
              <a:rPr lang="da-DK" dirty="0"/>
              <a:t>Klik for at redigere teksttypografierne i masteren</a:t>
            </a:r>
          </a:p>
          <a:p>
            <a:pPr lvl="0"/>
            <a:r>
              <a:rPr lang="da-DK" dirty="0"/>
              <a:t>.k </a:t>
            </a:r>
            <a:r>
              <a:rPr lang="da-DK" dirty="0" err="1"/>
              <a:t>kj</a:t>
            </a:r>
            <a:r>
              <a:rPr lang="da-DK" dirty="0"/>
              <a:t> </a:t>
            </a:r>
          </a:p>
          <a:p>
            <a:pPr lvl="1"/>
            <a:r>
              <a:rPr lang="da-DK" dirty="0" err="1"/>
              <a:t>Lkfniaisn</a:t>
            </a:r>
            <a:endParaRPr lang="da-DK" dirty="0"/>
          </a:p>
          <a:p>
            <a:pPr lvl="1"/>
            <a:endParaRPr lang="da-DK" dirty="0"/>
          </a:p>
        </p:txBody>
      </p:sp>
      <p:pic>
        <p:nvPicPr>
          <p:cNvPr id="6" name="Billede 5" descr="Et billede, der indeholder Font/skrifttype, Grafik, logo, grafisk design&#10;&#10;Automatisk genereret beskrivelse">
            <a:extLst>
              <a:ext uri="{FF2B5EF4-FFF2-40B4-BE49-F238E27FC236}">
                <a16:creationId xmlns:a16="http://schemas.microsoft.com/office/drawing/2014/main" id="{9DBBC59C-1CCB-A1DF-893D-59C870C7628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100617" y="6148102"/>
            <a:ext cx="648000" cy="270629"/>
          </a:xfrm>
          <a:prstGeom prst="rect">
            <a:avLst/>
          </a:prstGeom>
        </p:spPr>
      </p:pic>
      <p:sp>
        <p:nvSpPr>
          <p:cNvPr id="7" name="Pladsholder til indhold 2">
            <a:extLst>
              <a:ext uri="{FF2B5EF4-FFF2-40B4-BE49-F238E27FC236}">
                <a16:creationId xmlns:a16="http://schemas.microsoft.com/office/drawing/2014/main" id="{97242F77-4E08-A0CC-26AD-7C2A08308CB8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97542" y="2270977"/>
            <a:ext cx="7485478" cy="1346010"/>
          </a:xfrm>
          <a:prstGeom prst="rect">
            <a:avLst/>
          </a:prstGeom>
        </p:spPr>
        <p:txBody>
          <a:bodyPr wrap="square" numCol="1">
            <a:spAutoFit/>
          </a:bodyPr>
          <a:lstStyle>
            <a:lvl1pPr marL="342900" indent="-342900">
              <a:buClr>
                <a:schemeClr val="accent4"/>
              </a:buClr>
              <a:buFontTx/>
              <a:buBlip>
                <a:blip r:embed="rId2"/>
              </a:buBlip>
              <a:defRPr sz="2000"/>
            </a:lvl1pPr>
            <a:lvl2pPr marL="457200" indent="0">
              <a:buNone/>
              <a:defRPr sz="1600"/>
            </a:lvl2pPr>
            <a:lvl3pPr>
              <a:defRPr sz="2200"/>
            </a:lvl3pPr>
            <a:lvl4pPr>
              <a:defRPr sz="2200"/>
            </a:lvl4pPr>
            <a:lvl5pPr marL="1828800" indent="0">
              <a:buNone/>
              <a:defRPr sz="2200"/>
            </a:lvl5pPr>
          </a:lstStyle>
          <a:p>
            <a:pPr lvl="0"/>
            <a:r>
              <a:rPr lang="da-DK" dirty="0"/>
              <a:t>Klik for at redigere teksttypografierne i masteren</a:t>
            </a:r>
          </a:p>
          <a:p>
            <a:pPr lvl="0"/>
            <a:r>
              <a:rPr lang="da-DK" dirty="0"/>
              <a:t>.k </a:t>
            </a:r>
            <a:r>
              <a:rPr lang="da-DK" dirty="0" err="1"/>
              <a:t>kj</a:t>
            </a:r>
            <a:r>
              <a:rPr lang="da-DK" dirty="0"/>
              <a:t> </a:t>
            </a:r>
          </a:p>
          <a:p>
            <a:pPr lvl="1"/>
            <a:r>
              <a:rPr lang="da-DK" dirty="0" err="1"/>
              <a:t>Lkfniaisn</a:t>
            </a:r>
            <a:endParaRPr lang="da-DK" dirty="0"/>
          </a:p>
          <a:p>
            <a:pPr lvl="1"/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285615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+ punkt 3 kolonn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CAF93712-A947-DD94-8A2F-580E8E20D46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97540" y="2270978"/>
            <a:ext cx="3600000" cy="369332"/>
          </a:xfrm>
          <a:prstGeom prst="rect">
            <a:avLst/>
          </a:prstGeom>
        </p:spPr>
        <p:txBody>
          <a:bodyPr wrap="square" numCol="1" anchor="t">
            <a:sp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dirty="0"/>
              <a:t>Overskrift</a:t>
            </a:r>
          </a:p>
        </p:txBody>
      </p:sp>
      <p:sp>
        <p:nvSpPr>
          <p:cNvPr id="10" name="Pladsholder til indhold 2">
            <a:extLst>
              <a:ext uri="{FF2B5EF4-FFF2-40B4-BE49-F238E27FC236}">
                <a16:creationId xmlns:a16="http://schemas.microsoft.com/office/drawing/2014/main" id="{45AEC126-AB5C-79B9-EB97-7A22C8337776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497541" y="2776308"/>
            <a:ext cx="3600000" cy="2156488"/>
          </a:xfrm>
          <a:prstGeom prst="rect">
            <a:avLst/>
          </a:prstGeom>
        </p:spPr>
        <p:txBody>
          <a:bodyPr numCol="1">
            <a:spAutoFit/>
          </a:bodyPr>
          <a:lstStyle>
            <a:lvl1pPr marL="342900" indent="-342900">
              <a:buClr>
                <a:schemeClr val="accent4"/>
              </a:buClr>
              <a:buFontTx/>
              <a:buBlip>
                <a:blip r:embed="rId2"/>
              </a:buBlip>
              <a:defRPr sz="2000"/>
            </a:lvl1pPr>
            <a:lvl2pPr>
              <a:defRPr sz="1600"/>
            </a:lvl2pPr>
            <a:lvl3pPr>
              <a:defRPr sz="2200"/>
            </a:lvl3pPr>
            <a:lvl4pPr>
              <a:defRPr sz="2200"/>
            </a:lvl4pPr>
            <a:lvl5pPr marL="1828800" indent="0">
              <a:buNone/>
              <a:defRPr sz="2200"/>
            </a:lvl5pPr>
          </a:lstStyle>
          <a:p>
            <a:pPr lvl="0"/>
            <a:r>
              <a:rPr lang="da-DK" dirty="0"/>
              <a:t>Punkt 1</a:t>
            </a:r>
          </a:p>
          <a:p>
            <a:pPr lvl="1"/>
            <a:r>
              <a:rPr lang="da-DK" dirty="0" err="1"/>
              <a:t>Ækd</a:t>
            </a:r>
            <a:r>
              <a:rPr lang="da-DK" dirty="0"/>
              <a:t> cn</a:t>
            </a:r>
          </a:p>
          <a:p>
            <a:pPr lvl="0"/>
            <a:r>
              <a:rPr lang="da-DK" dirty="0"/>
              <a:t>Punkt 2</a:t>
            </a:r>
          </a:p>
          <a:p>
            <a:pPr lvl="1"/>
            <a:r>
              <a:rPr lang="da-DK" dirty="0"/>
              <a:t>, </a:t>
            </a:r>
            <a:r>
              <a:rPr lang="da-DK" dirty="0" err="1"/>
              <a:t>cæk</a:t>
            </a:r>
            <a:r>
              <a:rPr lang="da-DK" dirty="0"/>
              <a:t> </a:t>
            </a:r>
          </a:p>
          <a:p>
            <a:pPr lvl="0"/>
            <a:r>
              <a:rPr lang="da-DK" dirty="0"/>
              <a:t>Punkt 3</a:t>
            </a:r>
          </a:p>
          <a:p>
            <a:pPr lvl="0"/>
            <a:r>
              <a:rPr lang="da-DK" dirty="0"/>
              <a:t>Punkt 4</a:t>
            </a:r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44304507-A945-B134-2894-7370BC21A3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542" y="682864"/>
            <a:ext cx="11196917" cy="1311128"/>
          </a:xfrm>
        </p:spPr>
        <p:txBody>
          <a:bodyPr wrap="square" anchor="t">
            <a:spAutoFit/>
          </a:bodyPr>
          <a:lstStyle/>
          <a:p>
            <a:r>
              <a:rPr lang="da-DK" dirty="0"/>
              <a:t>Klik for at redigere titeltypografien i masteren</a:t>
            </a:r>
          </a:p>
        </p:txBody>
      </p:sp>
      <p:pic>
        <p:nvPicPr>
          <p:cNvPr id="4" name="Billede 3" descr="Et billede, der indeholder Font/skrifttype, Grafik, logo, grafisk design&#10;&#10;Automatisk genereret beskrivelse">
            <a:extLst>
              <a:ext uri="{FF2B5EF4-FFF2-40B4-BE49-F238E27FC236}">
                <a16:creationId xmlns:a16="http://schemas.microsoft.com/office/drawing/2014/main" id="{559BE144-EA76-2B88-0394-0B0155C493D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100617" y="6148102"/>
            <a:ext cx="648000" cy="270629"/>
          </a:xfrm>
          <a:prstGeom prst="rect">
            <a:avLst/>
          </a:prstGeom>
        </p:spPr>
      </p:pic>
      <p:sp>
        <p:nvSpPr>
          <p:cNvPr id="9" name="Pladsholder til tekst 2">
            <a:extLst>
              <a:ext uri="{FF2B5EF4-FFF2-40B4-BE49-F238E27FC236}">
                <a16:creationId xmlns:a16="http://schemas.microsoft.com/office/drawing/2014/main" id="{B1C95E0D-9CED-AFB1-A2D1-9C7AEED54F3F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4295999" y="2270978"/>
            <a:ext cx="3600000" cy="369332"/>
          </a:xfrm>
          <a:prstGeom prst="rect">
            <a:avLst/>
          </a:prstGeom>
        </p:spPr>
        <p:txBody>
          <a:bodyPr wrap="square" numCol="1" anchor="t">
            <a:sp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dirty="0"/>
              <a:t>Overskrift</a:t>
            </a:r>
          </a:p>
        </p:txBody>
      </p:sp>
      <p:sp>
        <p:nvSpPr>
          <p:cNvPr id="12" name="Pladsholder til indhold 2">
            <a:extLst>
              <a:ext uri="{FF2B5EF4-FFF2-40B4-BE49-F238E27FC236}">
                <a16:creationId xmlns:a16="http://schemas.microsoft.com/office/drawing/2014/main" id="{BB796A7A-BC66-B36A-083F-943F2381C537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4296000" y="2776308"/>
            <a:ext cx="3600000" cy="1465529"/>
          </a:xfrm>
          <a:prstGeom prst="rect">
            <a:avLst/>
          </a:prstGeom>
        </p:spPr>
        <p:txBody>
          <a:bodyPr numCol="1">
            <a:spAutoFit/>
          </a:bodyPr>
          <a:lstStyle>
            <a:lvl1pPr marL="342900" indent="-342900">
              <a:buClr>
                <a:schemeClr val="accent4"/>
              </a:buClr>
              <a:buFontTx/>
              <a:buBlip>
                <a:blip r:embed="rId2"/>
              </a:buBlip>
              <a:defRPr sz="2000"/>
            </a:lvl1pPr>
            <a:lvl2pPr>
              <a:defRPr sz="1600"/>
            </a:lvl2pPr>
            <a:lvl3pPr>
              <a:defRPr sz="2200"/>
            </a:lvl3pPr>
            <a:lvl4pPr>
              <a:defRPr sz="2200"/>
            </a:lvl4pPr>
            <a:lvl5pPr marL="1828800" indent="0">
              <a:buNone/>
              <a:defRPr sz="2200"/>
            </a:lvl5pPr>
          </a:lstStyle>
          <a:p>
            <a:pPr lvl="0"/>
            <a:r>
              <a:rPr lang="da-DK" dirty="0"/>
              <a:t>Punkt 1</a:t>
            </a:r>
          </a:p>
          <a:p>
            <a:pPr lvl="1"/>
            <a:r>
              <a:rPr lang="da-DK" dirty="0"/>
              <a:t>Punkt 2</a:t>
            </a:r>
          </a:p>
          <a:p>
            <a:pPr lvl="0"/>
            <a:r>
              <a:rPr lang="da-DK" dirty="0"/>
              <a:t>Punkt 3</a:t>
            </a:r>
          </a:p>
          <a:p>
            <a:pPr lvl="0"/>
            <a:r>
              <a:rPr lang="da-DK" dirty="0"/>
              <a:t>Punkt 4</a:t>
            </a:r>
          </a:p>
        </p:txBody>
      </p:sp>
      <p:sp>
        <p:nvSpPr>
          <p:cNvPr id="13" name="Pladsholder til tekst 2">
            <a:extLst>
              <a:ext uri="{FF2B5EF4-FFF2-40B4-BE49-F238E27FC236}">
                <a16:creationId xmlns:a16="http://schemas.microsoft.com/office/drawing/2014/main" id="{F8053E2A-E3ED-0BF0-FD8E-AA825C00FAEB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8094459" y="2270978"/>
            <a:ext cx="3600000" cy="369332"/>
          </a:xfrm>
          <a:prstGeom prst="rect">
            <a:avLst/>
          </a:prstGeom>
        </p:spPr>
        <p:txBody>
          <a:bodyPr wrap="square" numCol="1" anchor="t">
            <a:sp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dirty="0"/>
              <a:t>Overskrift</a:t>
            </a:r>
          </a:p>
        </p:txBody>
      </p:sp>
      <p:sp>
        <p:nvSpPr>
          <p:cNvPr id="14" name="Pladsholder til indhold 2">
            <a:extLst>
              <a:ext uri="{FF2B5EF4-FFF2-40B4-BE49-F238E27FC236}">
                <a16:creationId xmlns:a16="http://schemas.microsoft.com/office/drawing/2014/main" id="{A080F621-32C1-8B57-9086-53A31BD16B07}"/>
              </a:ext>
            </a:extLst>
          </p:cNvPr>
          <p:cNvSpPr>
            <a:spLocks noGrp="1"/>
          </p:cNvSpPr>
          <p:nvPr>
            <p:ph sz="half" idx="18" hasCustomPrompt="1"/>
          </p:nvPr>
        </p:nvSpPr>
        <p:spPr>
          <a:xfrm>
            <a:off x="8094460" y="2776308"/>
            <a:ext cx="3600000" cy="1465529"/>
          </a:xfrm>
          <a:prstGeom prst="rect">
            <a:avLst/>
          </a:prstGeom>
        </p:spPr>
        <p:txBody>
          <a:bodyPr numCol="1">
            <a:spAutoFit/>
          </a:bodyPr>
          <a:lstStyle>
            <a:lvl1pPr marL="342900" indent="-342900">
              <a:buClr>
                <a:schemeClr val="accent4"/>
              </a:buClr>
              <a:buFontTx/>
              <a:buBlip>
                <a:blip r:embed="rId2"/>
              </a:buBlip>
              <a:defRPr sz="2000"/>
            </a:lvl1pPr>
            <a:lvl2pPr>
              <a:defRPr sz="1600"/>
            </a:lvl2pPr>
            <a:lvl3pPr>
              <a:defRPr sz="2200"/>
            </a:lvl3pPr>
            <a:lvl4pPr>
              <a:defRPr sz="2200"/>
            </a:lvl4pPr>
            <a:lvl5pPr marL="1828800" indent="0">
              <a:buNone/>
              <a:defRPr sz="2200"/>
            </a:lvl5pPr>
          </a:lstStyle>
          <a:p>
            <a:pPr lvl="0"/>
            <a:r>
              <a:rPr lang="da-DK" dirty="0"/>
              <a:t>Punkt 1</a:t>
            </a:r>
          </a:p>
          <a:p>
            <a:pPr lvl="1"/>
            <a:r>
              <a:rPr lang="da-DK" dirty="0"/>
              <a:t>Punkt 2</a:t>
            </a:r>
          </a:p>
          <a:p>
            <a:pPr lvl="0"/>
            <a:r>
              <a:rPr lang="da-DK" dirty="0"/>
              <a:t>Punkt 3</a:t>
            </a:r>
          </a:p>
          <a:p>
            <a:pPr lvl="0"/>
            <a:r>
              <a:rPr lang="da-DK" dirty="0"/>
              <a:t>Punkt 4</a:t>
            </a:r>
          </a:p>
        </p:txBody>
      </p:sp>
    </p:spTree>
    <p:extLst>
      <p:ext uri="{BB962C8B-B14F-4D97-AF65-F5344CB8AC3E}">
        <p14:creationId xmlns:p14="http://schemas.microsoft.com/office/powerpoint/2010/main" val="5460420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45542BFC-893B-EC8D-E5A2-89CD074D5B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153" y="93886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10F31837-28E5-923F-E4A4-9C5EB3ECBB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6153" y="2399367"/>
            <a:ext cx="10515600" cy="35531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12479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3" r:id="rId3"/>
    <p:sldLayoutId id="2147483661" r:id="rId4"/>
    <p:sldLayoutId id="2147483674" r:id="rId5"/>
    <p:sldLayoutId id="2147483664" r:id="rId6"/>
    <p:sldLayoutId id="2147483673" r:id="rId7"/>
    <p:sldLayoutId id="2147483677" r:id="rId8"/>
    <p:sldLayoutId id="2147483665" r:id="rId9"/>
    <p:sldLayoutId id="2147483668" r:id="rId10"/>
    <p:sldLayoutId id="2147483676" r:id="rId11"/>
    <p:sldLayoutId id="2147483675" r:id="rId12"/>
    <p:sldLayoutId id="2147483670" r:id="rId13"/>
    <p:sldLayoutId id="2147483671" r:id="rId14"/>
    <p:sldLayoutId id="2147483662" r:id="rId15"/>
    <p:sldLayoutId id="2147483672" r:id="rId16"/>
    <p:sldLayoutId id="2147483679" r:id="rId17"/>
    <p:sldLayoutId id="2147483680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4"/>
        </a:buClr>
        <a:buFontTx/>
        <a:buBlip>
          <a:blip r:embed="rId20"/>
        </a:buBlip>
        <a:defRPr sz="2800" b="0" i="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ekvis.dk/redskaber/klynger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ekvis.dk/redskaber/inspiration-til-emner-paa-klyngemoeder/" TargetMode="External"/><Relationship Id="rId4" Type="http://schemas.openxmlformats.org/officeDocument/2006/relationships/hyperlink" Target="https://pixabay.com/de/cartoon-comic-wort-blasen-268493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pixabay.com/de/verein-gemeinschaft-gruppe-treffen-152746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ekvis.dk/redskaber/1195-2/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kvis.dk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ladsholder til billede 32" descr="Et billede, der indeholder håndskrift, sort-hvid, Sort-hvid fotografering, typografi&#10;&#10;Automatisk genereret beskrivelse">
            <a:extLst>
              <a:ext uri="{FF2B5EF4-FFF2-40B4-BE49-F238E27FC236}">
                <a16:creationId xmlns:a16="http://schemas.microsoft.com/office/drawing/2014/main" id="{C185B6BC-A945-28AA-8DB4-93377510901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/>
          <a:stretch/>
        </p:blipFill>
        <p:spPr/>
      </p:pic>
      <p:sp>
        <p:nvSpPr>
          <p:cNvPr id="4" name="Pladsholder til billede 3">
            <a:extLst>
              <a:ext uri="{FF2B5EF4-FFF2-40B4-BE49-F238E27FC236}">
                <a16:creationId xmlns:a16="http://schemas.microsoft.com/office/drawing/2014/main" id="{800196B0-5757-7479-211D-9A3653B4E6E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13" name="Titel 12">
            <a:extLst>
              <a:ext uri="{FF2B5EF4-FFF2-40B4-BE49-F238E27FC236}">
                <a16:creationId xmlns:a16="http://schemas.microsoft.com/office/drawing/2014/main" id="{C01C252E-7089-77F6-5DB3-6F61A0E23C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380" y="1818868"/>
            <a:ext cx="8528745" cy="3083921"/>
          </a:xfrm>
        </p:spPr>
        <p:txBody>
          <a:bodyPr/>
          <a:lstStyle/>
          <a:p>
            <a:r>
              <a:rPr lang="da-DK" dirty="0"/>
              <a:t>Rammer og indhold for arbejdet i vores klynge</a:t>
            </a:r>
            <a:br>
              <a:rPr lang="da-DK" dirty="0"/>
            </a:br>
            <a:r>
              <a:rPr lang="da-DK" sz="1600" dirty="0"/>
              <a:t>- Oplæg til drøftelse i klyngen</a:t>
            </a:r>
            <a:br>
              <a:rPr lang="da-DK" dirty="0"/>
            </a:br>
            <a:endParaRPr lang="da-DK" sz="2000" dirty="0"/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FC14B899-D678-8D45-A9BF-3FF9EC37DC7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23" name="Billede 22" descr="Et billede, der indeholder logo, hvid, Grafik&#10;&#10;Automatisk genereret beskrivelse">
            <a:extLst>
              <a:ext uri="{FF2B5EF4-FFF2-40B4-BE49-F238E27FC236}">
                <a16:creationId xmlns:a16="http://schemas.microsoft.com/office/drawing/2014/main" id="{C98B79DA-77C9-E774-5548-4A037D42E2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8816" y="4316453"/>
            <a:ext cx="12200816" cy="2566863"/>
          </a:xfrm>
          <a:prstGeom prst="rect">
            <a:avLst/>
          </a:prstGeom>
        </p:spPr>
      </p:pic>
      <p:pic>
        <p:nvPicPr>
          <p:cNvPr id="12" name="Billede 11" descr="Et billede, der indeholder Font/skrifttype, Grafik, logo, grafisk design&#10;&#10;Automatisk genereret beskrivelse">
            <a:extLst>
              <a:ext uri="{FF2B5EF4-FFF2-40B4-BE49-F238E27FC236}">
                <a16:creationId xmlns:a16="http://schemas.microsoft.com/office/drawing/2014/main" id="{A08BFB9A-635E-49C7-D6A5-BF35046952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63199" y="5820372"/>
            <a:ext cx="1283357" cy="535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9485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>
            <a:extLst>
              <a:ext uri="{FF2B5EF4-FFF2-40B4-BE49-F238E27FC236}">
                <a16:creationId xmlns:a16="http://schemas.microsoft.com/office/drawing/2014/main" id="{EE06B376-51B4-0CE2-21BA-478A229715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9424" y="5146910"/>
            <a:ext cx="5486401" cy="1461939"/>
          </a:xfrm>
        </p:spPr>
        <p:txBody>
          <a:bodyPr/>
          <a:lstStyle/>
          <a:p>
            <a:r>
              <a:rPr lang="da-DK" sz="1600" dirty="0"/>
              <a:t>Gå ind på Min klynge</a:t>
            </a:r>
          </a:p>
          <a:p>
            <a:r>
              <a:rPr lang="da-DK" sz="1600" dirty="0"/>
              <a:t>Se indkaldelsen på den side du kommer ind på – Feed</a:t>
            </a:r>
          </a:p>
          <a:p>
            <a:r>
              <a:rPr lang="da-DK" sz="1600" dirty="0"/>
              <a:t>Besvar – Accepter eller Afvis</a:t>
            </a:r>
          </a:p>
          <a:p>
            <a:r>
              <a:rPr lang="da-DK" sz="1600" dirty="0"/>
              <a:t>Du kan også skrive en kommentar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D9DC327C-858F-64C3-5548-8194D57D1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542" y="682864"/>
            <a:ext cx="11250336" cy="1145935"/>
          </a:xfrm>
        </p:spPr>
        <p:txBody>
          <a:bodyPr>
            <a:normAutofit/>
          </a:bodyPr>
          <a:lstStyle/>
          <a:p>
            <a:r>
              <a:rPr lang="da-DK" dirty="0"/>
              <a:t>Besvar indkaldelse til møde i klyngeplatformen</a:t>
            </a:r>
          </a:p>
        </p:txBody>
      </p:sp>
      <p:pic>
        <p:nvPicPr>
          <p:cNvPr id="12" name="Pladsholder til billede 11" descr="Et billede, der indeholder tekst, skærmbillede, software, nummer/tal&#10;&#10;Automatisk genereret beskrivelse">
            <a:extLst>
              <a:ext uri="{FF2B5EF4-FFF2-40B4-BE49-F238E27FC236}">
                <a16:creationId xmlns:a16="http://schemas.microsoft.com/office/drawing/2014/main" id="{0DC98ADA-ED85-98E4-D441-066B3632BD4C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/>
          <a:srcRect t="121" b="1661"/>
          <a:stretch/>
        </p:blipFill>
        <p:spPr>
          <a:xfrm>
            <a:off x="6344705" y="1717308"/>
            <a:ext cx="5486401" cy="4998720"/>
          </a:xfrm>
        </p:spPr>
      </p:pic>
      <p:pic>
        <p:nvPicPr>
          <p:cNvPr id="14" name="Pladsholder til billede 13">
            <a:extLst>
              <a:ext uri="{FF2B5EF4-FFF2-40B4-BE49-F238E27FC236}">
                <a16:creationId xmlns:a16="http://schemas.microsoft.com/office/drawing/2014/main" id="{F46034F6-9E5B-5B99-6F52-99B3BA48C8FB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/>
          <a:srcRect t="11290" b="11290"/>
          <a:stretch/>
        </p:blipFill>
        <p:spPr>
          <a:xfrm>
            <a:off x="479425" y="2025650"/>
            <a:ext cx="5486400" cy="2806700"/>
          </a:xfrm>
        </p:spPr>
      </p:pic>
    </p:spTree>
    <p:extLst>
      <p:ext uri="{BB962C8B-B14F-4D97-AF65-F5344CB8AC3E}">
        <p14:creationId xmlns:p14="http://schemas.microsoft.com/office/powerpoint/2010/main" val="9906878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>
            <a:extLst>
              <a:ext uri="{FF2B5EF4-FFF2-40B4-BE49-F238E27FC236}">
                <a16:creationId xmlns:a16="http://schemas.microsoft.com/office/drawing/2014/main" id="{195B7842-B17A-BE91-A766-E23140BF76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7541" y="1736335"/>
            <a:ext cx="10989065" cy="5401479"/>
          </a:xfrm>
        </p:spPr>
        <p:txBody>
          <a:bodyPr/>
          <a:lstStyle/>
          <a:p>
            <a:r>
              <a:rPr lang="da-DK" b="1" dirty="0"/>
              <a:t>Før mødet – forberedelser</a:t>
            </a:r>
          </a:p>
          <a:p>
            <a:pPr lvl="1"/>
            <a:r>
              <a:rPr lang="da-DK" sz="2000" dirty="0"/>
              <a:t>Hvordan ser ”det” ud i min praksis</a:t>
            </a:r>
          </a:p>
          <a:p>
            <a:pPr lvl="2"/>
            <a:r>
              <a:rPr lang="da-DK" sz="1800" dirty="0"/>
              <a:t>Evt. dataindsamling og refleksion over egne patienter, arbejdsrutiner og resultater</a:t>
            </a:r>
          </a:p>
          <a:p>
            <a:r>
              <a:rPr lang="da-DK" b="1" dirty="0"/>
              <a:t>På mødet – faglig sparring og debat</a:t>
            </a:r>
          </a:p>
          <a:p>
            <a:pPr lvl="1"/>
            <a:r>
              <a:rPr lang="da-DK" sz="2000" dirty="0"/>
              <a:t>Hvordan ser ”det” ud i klyngen</a:t>
            </a:r>
          </a:p>
          <a:p>
            <a:pPr lvl="2"/>
            <a:r>
              <a:rPr lang="da-DK" sz="1800" dirty="0"/>
              <a:t>Hvordan forholder vi os til </a:t>
            </a:r>
            <a:r>
              <a:rPr lang="da-DK" sz="1800" dirty="0" err="1"/>
              <a:t>best</a:t>
            </a:r>
            <a:r>
              <a:rPr lang="da-DK" sz="1800" dirty="0"/>
              <a:t> </a:t>
            </a:r>
            <a:r>
              <a:rPr lang="da-DK" sz="1800" dirty="0" err="1"/>
              <a:t>practise</a:t>
            </a:r>
            <a:r>
              <a:rPr lang="da-DK" sz="1800" dirty="0"/>
              <a:t> og guidelines - er der faglig konsensus</a:t>
            </a:r>
          </a:p>
          <a:p>
            <a:pPr lvl="2"/>
            <a:r>
              <a:rPr lang="da-DK" sz="1800" dirty="0"/>
              <a:t>Hvad viser data/audit/refleksioner fra egen hverdag - er der noget, vi skal undersøge yderligere</a:t>
            </a:r>
          </a:p>
          <a:p>
            <a:pPr lvl="2"/>
            <a:r>
              <a:rPr lang="da-DK" sz="1800" dirty="0"/>
              <a:t>Hvad kan forklare forskelle og afvigelser – skal vi rette op på noget</a:t>
            </a:r>
          </a:p>
          <a:p>
            <a:pPr lvl="2"/>
            <a:r>
              <a:rPr lang="da-DK" sz="1800" dirty="0"/>
              <a:t>Har vi brug for input udefra for at komme videre – hvem, hvad kan hjælpe os</a:t>
            </a:r>
          </a:p>
          <a:p>
            <a:pPr lvl="2"/>
            <a:r>
              <a:rPr lang="da-DK" sz="1800" dirty="0"/>
              <a:t>Hvordan kan vi hjælpe og støtte hinanden i konkrete forbedringstiltag</a:t>
            </a:r>
          </a:p>
          <a:p>
            <a:pPr lvl="2"/>
            <a:r>
              <a:rPr lang="da-DK" sz="1800" dirty="0"/>
              <a:t>Hvilke aftaler laver vi om opfølgning, og hvordan vurderer vi resultater/forbedringer</a:t>
            </a:r>
          </a:p>
          <a:p>
            <a:r>
              <a:rPr lang="da-DK" b="1" dirty="0"/>
              <a:t>Efter mødet – opfølgning </a:t>
            </a:r>
          </a:p>
          <a:p>
            <a:pPr lvl="1"/>
            <a:r>
              <a:rPr lang="da-DK" sz="2000" dirty="0"/>
              <a:t>Hvordan fortsætter jeg i egen klinik på baggrund af vores drøftelse i klyngen</a:t>
            </a:r>
          </a:p>
          <a:p>
            <a:pPr lvl="2"/>
            <a:r>
              <a:rPr lang="da-DK" sz="1800" dirty="0"/>
              <a:t>Hvordan følger jeg op på ændringer jeg laver – skal jeg fx inddrage personalet</a:t>
            </a:r>
          </a:p>
          <a:p>
            <a:endParaRPr lang="da-DK" dirty="0"/>
          </a:p>
          <a:p>
            <a:pPr lvl="2"/>
            <a:endParaRPr lang="da-DK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525DD93C-41FE-07E0-CA0F-D98573379E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542" y="682864"/>
            <a:ext cx="10639645" cy="701731"/>
          </a:xfrm>
        </p:spPr>
        <p:txBody>
          <a:bodyPr/>
          <a:lstStyle/>
          <a:p>
            <a:r>
              <a:rPr lang="da-DK" dirty="0"/>
              <a:t>Det gode klyngemøde</a:t>
            </a:r>
          </a:p>
        </p:txBody>
      </p:sp>
    </p:spTree>
    <p:extLst>
      <p:ext uri="{BB962C8B-B14F-4D97-AF65-F5344CB8AC3E}">
        <p14:creationId xmlns:p14="http://schemas.microsoft.com/office/powerpoint/2010/main" val="3910470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>
            <a:extLst>
              <a:ext uri="{FF2B5EF4-FFF2-40B4-BE49-F238E27FC236}">
                <a16:creationId xmlns:a16="http://schemas.microsoft.com/office/drawing/2014/main" id="{56D210FD-9A84-B2DB-F185-593CB496A5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7542" y="2091762"/>
            <a:ext cx="6879304" cy="3512244"/>
          </a:xfrm>
        </p:spPr>
        <p:txBody>
          <a:bodyPr/>
          <a:lstStyle/>
          <a:p>
            <a:r>
              <a:rPr lang="da-DK" b="1" dirty="0"/>
              <a:t>Strukturere klyngens drøftelser</a:t>
            </a:r>
          </a:p>
          <a:p>
            <a:pPr lvl="1"/>
            <a:r>
              <a:rPr lang="da-DK" sz="2000" dirty="0"/>
              <a:t>Data, litteratur, evidens mv.</a:t>
            </a:r>
          </a:p>
          <a:p>
            <a:pPr lvl="1"/>
            <a:r>
              <a:rPr lang="da-DK" sz="2000" dirty="0"/>
              <a:t>Understøtte egen og fælles refleksion</a:t>
            </a:r>
          </a:p>
          <a:p>
            <a:pPr lvl="1"/>
            <a:r>
              <a:rPr lang="da-DK" sz="2000" dirty="0"/>
              <a:t>Inspirere til planer for forbedringstiltag</a:t>
            </a:r>
          </a:p>
          <a:p>
            <a:pPr marL="457200" lvl="1" indent="0">
              <a:buNone/>
            </a:pPr>
            <a:endParaRPr lang="da-DK" sz="2000" dirty="0"/>
          </a:p>
          <a:p>
            <a:r>
              <a:rPr lang="da-DK" b="1" dirty="0"/>
              <a:t>Indhold generisk/specialespecifikt</a:t>
            </a:r>
          </a:p>
          <a:p>
            <a:pPr lvl="1"/>
            <a:r>
              <a:rPr lang="da-DK" sz="2000" dirty="0"/>
              <a:t>Udformes sammen med specialerne</a:t>
            </a:r>
          </a:p>
          <a:p>
            <a:pPr marL="457200" lvl="1" indent="0">
              <a:buNone/>
            </a:pPr>
            <a:endParaRPr lang="da-DK" sz="2000" dirty="0"/>
          </a:p>
          <a:p>
            <a:r>
              <a:rPr lang="da-DK" b="1" dirty="0"/>
              <a:t>Frivilligt at bruge</a:t>
            </a:r>
          </a:p>
          <a:p>
            <a:pPr lvl="1"/>
            <a:r>
              <a:rPr lang="da-DK" sz="1800" dirty="0"/>
              <a:t>OK-parterne kan aftale obligatoriske pakker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68022A83-B3E5-46B3-FAE1-6A6C8407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542" y="682864"/>
            <a:ext cx="10485916" cy="701731"/>
          </a:xfrm>
        </p:spPr>
        <p:txBody>
          <a:bodyPr/>
          <a:lstStyle/>
          <a:p>
            <a:r>
              <a:rPr lang="da-DK" dirty="0"/>
              <a:t>Klyngepakker - formål</a:t>
            </a:r>
          </a:p>
        </p:txBody>
      </p:sp>
      <p:pic>
        <p:nvPicPr>
          <p:cNvPr id="5" name="Pladsholder til indhold 4">
            <a:extLst>
              <a:ext uri="{FF2B5EF4-FFF2-40B4-BE49-F238E27FC236}">
                <a16:creationId xmlns:a16="http://schemas.microsoft.com/office/drawing/2014/main" id="{E0AC6092-BC01-3A5A-2A4D-8B64DB5FC64C}"/>
              </a:ext>
            </a:extLst>
          </p:cNvPr>
          <p:cNvPicPr>
            <a:picLocks noGrp="1" noChangeAspect="1"/>
          </p:cNvPicPr>
          <p:nvPr>
            <p:ph sz="half" idx="10"/>
          </p:nvPr>
        </p:nvPicPr>
        <p:blipFill>
          <a:blip r:embed="rId3"/>
          <a:srcRect l="3601" r="3601"/>
          <a:stretch/>
        </p:blipFill>
        <p:spPr>
          <a:xfrm>
            <a:off x="7849695" y="1896172"/>
            <a:ext cx="3133763" cy="39034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kstfelt 5">
            <a:extLst>
              <a:ext uri="{FF2B5EF4-FFF2-40B4-BE49-F238E27FC236}">
                <a16:creationId xmlns:a16="http://schemas.microsoft.com/office/drawing/2014/main" id="{B81F81C5-22A9-B8E0-A41D-9519A2A08ED9}"/>
              </a:ext>
            </a:extLst>
          </p:cNvPr>
          <p:cNvSpPr txBox="1"/>
          <p:nvPr/>
        </p:nvSpPr>
        <p:spPr>
          <a:xfrm>
            <a:off x="7646126" y="1455717"/>
            <a:ext cx="358793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dirty="0">
                <a:hlinkClick r:id="rId4"/>
              </a:rPr>
              <a:t>https://ekvis.dk/redskaber/klynger/</a:t>
            </a:r>
            <a:endParaRPr lang="da-DK" dirty="0"/>
          </a:p>
          <a:p>
            <a:endParaRPr lang="da-DK" dirty="0"/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6F9F74CA-074A-1085-2C2C-36EDB9AE19D2}"/>
              </a:ext>
            </a:extLst>
          </p:cNvPr>
          <p:cNvSpPr txBox="1"/>
          <p:nvPr/>
        </p:nvSpPr>
        <p:spPr>
          <a:xfrm>
            <a:off x="7646126" y="1184180"/>
            <a:ext cx="31337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/>
              <a:t>Alle pakker kan findes her:</a:t>
            </a:r>
          </a:p>
        </p:txBody>
      </p:sp>
    </p:spTree>
    <p:extLst>
      <p:ext uri="{BB962C8B-B14F-4D97-AF65-F5344CB8AC3E}">
        <p14:creationId xmlns:p14="http://schemas.microsoft.com/office/powerpoint/2010/main" val="2028795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6807CFAD-FA68-8D34-F04F-299A5179C5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7541" y="1876267"/>
            <a:ext cx="7049583" cy="4480201"/>
          </a:xfrm>
        </p:spPr>
        <p:txBody>
          <a:bodyPr/>
          <a:lstStyle/>
          <a:p>
            <a:r>
              <a:rPr lang="en-US" b="1" dirty="0" err="1"/>
              <a:t>Udgangspunkt</a:t>
            </a:r>
            <a:r>
              <a:rPr lang="en-US" b="1" dirty="0"/>
              <a:t> </a:t>
            </a:r>
            <a:r>
              <a:rPr lang="en-US" b="1" dirty="0" err="1"/>
              <a:t>i</a:t>
            </a:r>
            <a:r>
              <a:rPr lang="en-US" b="1" dirty="0"/>
              <a:t> det </a:t>
            </a:r>
            <a:r>
              <a:rPr lang="en-US" b="1" dirty="0" err="1"/>
              <a:t>kliniske</a:t>
            </a:r>
            <a:r>
              <a:rPr lang="en-US" b="1" dirty="0"/>
              <a:t> </a:t>
            </a:r>
          </a:p>
          <a:p>
            <a:pPr lvl="1"/>
            <a:r>
              <a:rPr lang="en-US" dirty="0" err="1"/>
              <a:t>Hvor</a:t>
            </a:r>
            <a:r>
              <a:rPr lang="en-US" dirty="0"/>
              <a:t> </a:t>
            </a:r>
            <a:r>
              <a:rPr lang="en-US" dirty="0" err="1"/>
              <a:t>godt</a:t>
            </a:r>
            <a:r>
              <a:rPr lang="en-US" dirty="0"/>
              <a:t> </a:t>
            </a:r>
            <a:r>
              <a:rPr lang="en-US" dirty="0" err="1"/>
              <a:t>følger</a:t>
            </a:r>
            <a:r>
              <a:rPr lang="en-US" dirty="0"/>
              <a:t> vi </a:t>
            </a:r>
            <a:r>
              <a:rPr lang="en-US" dirty="0" err="1"/>
              <a:t>en</a:t>
            </a:r>
            <a:r>
              <a:rPr lang="en-US" dirty="0"/>
              <a:t> given </a:t>
            </a:r>
            <a:r>
              <a:rPr lang="en-US" dirty="0" err="1"/>
              <a:t>retningslinje</a:t>
            </a:r>
            <a:r>
              <a:rPr lang="en-US" dirty="0"/>
              <a:t> – adherence</a:t>
            </a:r>
          </a:p>
          <a:p>
            <a:pPr lvl="1"/>
            <a:r>
              <a:rPr lang="en-US" dirty="0"/>
              <a:t>Har vi </a:t>
            </a:r>
            <a:r>
              <a:rPr lang="en-US" dirty="0" err="1"/>
              <a:t>styr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</a:t>
            </a:r>
            <a:r>
              <a:rPr lang="en-US" dirty="0" err="1"/>
              <a:t>risikomedicin</a:t>
            </a:r>
            <a:r>
              <a:rPr lang="en-US" dirty="0"/>
              <a:t> for </a:t>
            </a:r>
            <a:r>
              <a:rPr lang="en-US" dirty="0" err="1"/>
              <a:t>en</a:t>
            </a:r>
            <a:r>
              <a:rPr lang="en-US" dirty="0"/>
              <a:t> given </a:t>
            </a:r>
            <a:r>
              <a:rPr lang="en-US" dirty="0" err="1"/>
              <a:t>patientgruppe</a:t>
            </a:r>
            <a:endParaRPr lang="en-US" dirty="0"/>
          </a:p>
          <a:p>
            <a:pPr lvl="1"/>
            <a:r>
              <a:rPr lang="en-US" dirty="0" err="1"/>
              <a:t>Hvordan</a:t>
            </a:r>
            <a:r>
              <a:rPr lang="en-US" dirty="0"/>
              <a:t> </a:t>
            </a:r>
            <a:r>
              <a:rPr lang="en-US" dirty="0" err="1"/>
              <a:t>sikrer</a:t>
            </a:r>
            <a:r>
              <a:rPr lang="en-US" dirty="0"/>
              <a:t> vi </a:t>
            </a:r>
            <a:r>
              <a:rPr lang="en-US" dirty="0" err="1"/>
              <a:t>ensartet</a:t>
            </a:r>
            <a:r>
              <a:rPr lang="en-US" dirty="0"/>
              <a:t> </a:t>
            </a:r>
            <a:r>
              <a:rPr lang="en-US" dirty="0" err="1"/>
              <a:t>kvalitet</a:t>
            </a:r>
            <a:r>
              <a:rPr lang="en-US" dirty="0"/>
              <a:t> for </a:t>
            </a:r>
            <a:r>
              <a:rPr lang="en-US" dirty="0" err="1"/>
              <a:t>konkrete</a:t>
            </a:r>
            <a:r>
              <a:rPr lang="en-US" dirty="0"/>
              <a:t> </a:t>
            </a:r>
            <a:r>
              <a:rPr lang="en-US" dirty="0" err="1"/>
              <a:t>patientgrupper</a:t>
            </a:r>
            <a:r>
              <a:rPr lang="en-US" dirty="0"/>
              <a:t>, </a:t>
            </a:r>
            <a:r>
              <a:rPr lang="en-US" dirty="0" err="1"/>
              <a:t>hvor</a:t>
            </a:r>
            <a:r>
              <a:rPr lang="en-US" dirty="0"/>
              <a:t> der </a:t>
            </a:r>
            <a:r>
              <a:rPr lang="en-US" dirty="0" err="1"/>
              <a:t>ikke</a:t>
            </a:r>
            <a:r>
              <a:rPr lang="en-US" dirty="0"/>
              <a:t> er </a:t>
            </a:r>
            <a:r>
              <a:rPr lang="en-US" dirty="0" err="1"/>
              <a:t>faglig</a:t>
            </a:r>
            <a:r>
              <a:rPr lang="en-US" dirty="0"/>
              <a:t> consensus/</a:t>
            </a:r>
            <a:r>
              <a:rPr lang="en-US" dirty="0" err="1"/>
              <a:t>retningslinjer</a:t>
            </a:r>
            <a:endParaRPr lang="en-US" dirty="0"/>
          </a:p>
          <a:p>
            <a:pPr lvl="1"/>
            <a:endParaRPr lang="en-US" dirty="0"/>
          </a:p>
          <a:p>
            <a:r>
              <a:rPr lang="en-US" b="1" dirty="0" err="1"/>
              <a:t>Understøtte</a:t>
            </a:r>
            <a:r>
              <a:rPr lang="en-US" b="1" dirty="0"/>
              <a:t> </a:t>
            </a:r>
            <a:r>
              <a:rPr lang="en-US" b="1" dirty="0" err="1"/>
              <a:t>faglig</a:t>
            </a:r>
            <a:r>
              <a:rPr lang="en-US" b="1" dirty="0"/>
              <a:t> </a:t>
            </a:r>
            <a:r>
              <a:rPr lang="en-US" b="1" dirty="0" err="1"/>
              <a:t>udvikling</a:t>
            </a:r>
            <a:endParaRPr lang="en-US" b="1" dirty="0"/>
          </a:p>
          <a:p>
            <a:pPr lvl="1"/>
            <a:r>
              <a:rPr lang="en-US" dirty="0" err="1"/>
              <a:t>Hjælp</a:t>
            </a:r>
            <a:r>
              <a:rPr lang="en-US" dirty="0"/>
              <a:t> </a:t>
            </a:r>
            <a:r>
              <a:rPr lang="en-US" dirty="0" err="1"/>
              <a:t>til</a:t>
            </a:r>
            <a:r>
              <a:rPr lang="en-US" dirty="0"/>
              <a:t> </a:t>
            </a:r>
            <a:r>
              <a:rPr lang="en-US" dirty="0" err="1"/>
              <a:t>implementering</a:t>
            </a:r>
            <a:r>
              <a:rPr lang="en-US" dirty="0"/>
              <a:t> </a:t>
            </a:r>
            <a:r>
              <a:rPr lang="en-US" dirty="0" err="1"/>
              <a:t>af</a:t>
            </a:r>
            <a:r>
              <a:rPr lang="en-US" dirty="0"/>
              <a:t> </a:t>
            </a:r>
            <a:r>
              <a:rPr lang="en-US" dirty="0" err="1"/>
              <a:t>faglige</a:t>
            </a:r>
            <a:r>
              <a:rPr lang="en-US" dirty="0"/>
              <a:t> </a:t>
            </a:r>
            <a:r>
              <a:rPr lang="en-US" dirty="0" err="1"/>
              <a:t>moderniseringstiltag</a:t>
            </a:r>
            <a:endParaRPr lang="en-US" dirty="0"/>
          </a:p>
          <a:p>
            <a:pPr lvl="1"/>
            <a:r>
              <a:rPr lang="en-US" dirty="0" err="1"/>
              <a:t>Drøfte</a:t>
            </a:r>
            <a:r>
              <a:rPr lang="en-US" dirty="0"/>
              <a:t> </a:t>
            </a:r>
            <a:r>
              <a:rPr lang="en-US" dirty="0" err="1"/>
              <a:t>oplæg</a:t>
            </a:r>
            <a:r>
              <a:rPr lang="en-US" dirty="0"/>
              <a:t>/input </a:t>
            </a:r>
            <a:r>
              <a:rPr lang="en-US" dirty="0" err="1"/>
              <a:t>fra</a:t>
            </a:r>
            <a:r>
              <a:rPr lang="en-US" dirty="0"/>
              <a:t> </a:t>
            </a:r>
            <a:r>
              <a:rPr lang="en-US" dirty="0" err="1"/>
              <a:t>faglige</a:t>
            </a:r>
            <a:r>
              <a:rPr lang="en-US" dirty="0"/>
              <a:t> </a:t>
            </a:r>
            <a:r>
              <a:rPr lang="en-US" dirty="0" err="1"/>
              <a:t>konferencer</a:t>
            </a:r>
            <a:endParaRPr lang="en-US" dirty="0"/>
          </a:p>
          <a:p>
            <a:pPr lvl="1"/>
            <a:r>
              <a:rPr lang="en-US" dirty="0" err="1"/>
              <a:t>Organisatorisk</a:t>
            </a:r>
            <a:r>
              <a:rPr lang="en-US" dirty="0"/>
              <a:t> </a:t>
            </a:r>
            <a:r>
              <a:rPr lang="en-US" dirty="0" err="1"/>
              <a:t>kvalitet</a:t>
            </a:r>
            <a:r>
              <a:rPr lang="en-US" dirty="0"/>
              <a:t> – </a:t>
            </a:r>
            <a:r>
              <a:rPr lang="en-US" dirty="0" err="1"/>
              <a:t>daglige</a:t>
            </a:r>
            <a:r>
              <a:rPr lang="en-US" dirty="0"/>
              <a:t> </a:t>
            </a:r>
            <a:r>
              <a:rPr lang="en-US" dirty="0" err="1"/>
              <a:t>arbejdsrutiner</a:t>
            </a:r>
            <a:endParaRPr lang="en-US" dirty="0"/>
          </a:p>
          <a:p>
            <a:pPr lvl="1"/>
            <a:r>
              <a:rPr lang="en-US" dirty="0" err="1"/>
              <a:t>Patientsikkerhedstiltag</a:t>
            </a:r>
            <a:endParaRPr lang="en-US" dirty="0"/>
          </a:p>
          <a:p>
            <a:pPr lvl="1"/>
            <a:endParaRPr lang="en-US" dirty="0"/>
          </a:p>
          <a:p>
            <a:r>
              <a:rPr lang="en-US" b="1" dirty="0" err="1"/>
              <a:t>Særlige</a:t>
            </a:r>
            <a:r>
              <a:rPr lang="en-US" b="1" dirty="0"/>
              <a:t> OBS-</a:t>
            </a:r>
            <a:r>
              <a:rPr lang="en-US" b="1" dirty="0" err="1"/>
              <a:t>punkter</a:t>
            </a:r>
            <a:r>
              <a:rPr lang="en-US" b="1" dirty="0"/>
              <a:t>/</a:t>
            </a:r>
            <a:r>
              <a:rPr lang="en-US" b="1" dirty="0" err="1"/>
              <a:t>forbedringstiltag</a:t>
            </a:r>
            <a:endParaRPr lang="en-US" b="1" dirty="0"/>
          </a:p>
          <a:p>
            <a:pPr lvl="1"/>
            <a:r>
              <a:rPr lang="da-DK" dirty="0"/>
              <a:t>Områder med uønsket variation eller store forskelle, hvor der kan findes fælles konsensus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263ED0DE-7108-55EA-1346-D61E15EC0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542" y="682865"/>
            <a:ext cx="11196917" cy="878808"/>
          </a:xfrm>
        </p:spPr>
        <p:txBody>
          <a:bodyPr wrap="square" anchor="t">
            <a:normAutofit/>
          </a:bodyPr>
          <a:lstStyle/>
          <a:p>
            <a:r>
              <a:rPr lang="da-DK" dirty="0"/>
              <a:t>Eksempler på emner til klyngedrøftelser</a:t>
            </a:r>
          </a:p>
        </p:txBody>
      </p:sp>
      <p:pic>
        <p:nvPicPr>
          <p:cNvPr id="4" name="Pladsholder til indhold 3">
            <a:extLst>
              <a:ext uri="{FF2B5EF4-FFF2-40B4-BE49-F238E27FC236}">
                <a16:creationId xmlns:a16="http://schemas.microsoft.com/office/drawing/2014/main" id="{E4AB9EE3-CA5A-1BA8-6E56-D685AA4A0542}"/>
              </a:ext>
            </a:extLst>
          </p:cNvPr>
          <p:cNvPicPr>
            <a:picLocks noGrp="1" noChangeAspect="1"/>
          </p:cNvPicPr>
          <p:nvPr>
            <p:ph sz="half" idx="10"/>
          </p:nvPr>
        </p:nvPicPr>
        <p:blipFill>
          <a:blip r:embed="rId3">
            <a:duotone>
              <a:srgbClr val="3C657D">
                <a:shade val="45000"/>
                <a:satMod val="135000"/>
              </a:srgbClr>
              <a:prstClr val="white"/>
            </a:duotone>
            <a:alphaModFix amt="35000"/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/>
        </p:blipFill>
        <p:spPr>
          <a:xfrm>
            <a:off x="8218384" y="2008427"/>
            <a:ext cx="2804814" cy="3214687"/>
          </a:xfrm>
          <a:noFill/>
        </p:spPr>
      </p:pic>
      <p:sp>
        <p:nvSpPr>
          <p:cNvPr id="8" name="Tekstfelt 7">
            <a:extLst>
              <a:ext uri="{FF2B5EF4-FFF2-40B4-BE49-F238E27FC236}">
                <a16:creationId xmlns:a16="http://schemas.microsoft.com/office/drawing/2014/main" id="{632F639C-95B4-C675-88EB-30C5463D9024}"/>
              </a:ext>
            </a:extLst>
          </p:cNvPr>
          <p:cNvSpPr txBox="1"/>
          <p:nvPr/>
        </p:nvSpPr>
        <p:spPr>
          <a:xfrm>
            <a:off x="8218384" y="2646274"/>
            <a:ext cx="280481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400" b="1" dirty="0">
                <a:latin typeface="Barlow" panose="00000500000000000000" pitchFamily="2" charset="0"/>
              </a:rPr>
              <a:t>Alle specialer har </a:t>
            </a:r>
            <a:r>
              <a:rPr lang="da-DK" sz="2400" b="1" dirty="0">
                <a:solidFill>
                  <a:schemeClr val="accent5"/>
                </a:solidFill>
                <a:latin typeface="Barlow" panose="00000500000000000000" pitchFamily="2" charset="0"/>
                <a:hlinkClick r:id="rId5"/>
              </a:rPr>
              <a:t>emnelister</a:t>
            </a:r>
            <a:r>
              <a:rPr lang="da-DK" sz="2400" b="1" dirty="0">
                <a:solidFill>
                  <a:schemeClr val="accent5"/>
                </a:solidFill>
                <a:latin typeface="Barlow" panose="00000500000000000000" pitchFamily="2" charset="0"/>
              </a:rPr>
              <a:t> </a:t>
            </a:r>
            <a:r>
              <a:rPr lang="da-DK" sz="2400" b="1" dirty="0">
                <a:latin typeface="Barlow" panose="00000500000000000000" pitchFamily="2" charset="0"/>
              </a:rPr>
              <a:t>til inspiration for arbejdet</a:t>
            </a:r>
            <a:endParaRPr lang="da-DK" sz="2400" b="1" dirty="0">
              <a:solidFill>
                <a:schemeClr val="accent5"/>
              </a:solidFill>
              <a:latin typeface="Barlow" panose="00000500000000000000" pitchFamily="2" charset="0"/>
            </a:endParaRPr>
          </a:p>
          <a:p>
            <a:pPr algn="ctr"/>
            <a:endParaRPr lang="da-DK" sz="2400" b="1" dirty="0">
              <a:solidFill>
                <a:schemeClr val="accent5"/>
              </a:solidFill>
              <a:latin typeface="Barlow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29468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6B132357-CEA9-45C5-FF3B-3026E0777D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541" y="682864"/>
            <a:ext cx="10951087" cy="701731"/>
          </a:xfrm>
        </p:spPr>
        <p:txBody>
          <a:bodyPr wrap="square" anchor="t">
            <a:noAutofit/>
          </a:bodyPr>
          <a:lstStyle/>
          <a:p>
            <a:r>
              <a:rPr lang="da-DK" dirty="0"/>
              <a:t>Hvad forstås ved en klynge </a:t>
            </a:r>
          </a:p>
        </p:txBody>
      </p:sp>
      <p:pic>
        <p:nvPicPr>
          <p:cNvPr id="10" name="Pladsholder til indhold 9">
            <a:extLst>
              <a:ext uri="{FF2B5EF4-FFF2-40B4-BE49-F238E27FC236}">
                <a16:creationId xmlns:a16="http://schemas.microsoft.com/office/drawing/2014/main" id="{26190927-FA4E-6290-A117-8F515343027E}"/>
              </a:ext>
            </a:extLst>
          </p:cNvPr>
          <p:cNvPicPr>
            <a:picLocks noGrp="1" noChangeAspect="1"/>
          </p:cNvPicPr>
          <p:nvPr>
            <p:ph sz="half" idx="11"/>
          </p:nvPr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alphaModFix amt="50000"/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16724" b="16724"/>
          <a:stretch/>
        </p:blipFill>
        <p:spPr>
          <a:xfrm>
            <a:off x="7251444" y="2638725"/>
            <a:ext cx="4197185" cy="2793342"/>
          </a:xfrm>
          <a:prstGeom prst="flowChartConnector">
            <a:avLst/>
          </a:prstGeom>
          <a:noFill/>
        </p:spPr>
      </p:pic>
      <p:sp>
        <p:nvSpPr>
          <p:cNvPr id="5" name="Pladsholder til indhold 4">
            <a:extLst>
              <a:ext uri="{FF2B5EF4-FFF2-40B4-BE49-F238E27FC236}">
                <a16:creationId xmlns:a16="http://schemas.microsoft.com/office/drawing/2014/main" id="{D09758C2-AB26-C52D-7416-EA7473AAA2E9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97542" y="2191379"/>
            <a:ext cx="8089867" cy="3688034"/>
          </a:xfrm>
        </p:spPr>
        <p:txBody>
          <a:bodyPr wrap="square">
            <a:noAutofit/>
          </a:bodyPr>
          <a:lstStyle/>
          <a:p>
            <a:pPr>
              <a:buClr>
                <a:srgbClr val="CC0066"/>
              </a:buClr>
              <a:defRPr/>
            </a:pPr>
            <a:r>
              <a:rPr lang="da-DK" dirty="0"/>
              <a:t>Forum til tæt faglig sparring</a:t>
            </a:r>
          </a:p>
          <a:p>
            <a:pPr>
              <a:buClr>
                <a:srgbClr val="CC0066"/>
              </a:buClr>
              <a:defRPr/>
            </a:pPr>
            <a:r>
              <a:rPr lang="da-DK" dirty="0"/>
              <a:t>Specialespecifik</a:t>
            </a:r>
          </a:p>
          <a:p>
            <a:pPr>
              <a:buClr>
                <a:srgbClr val="CC0066"/>
              </a:buClr>
              <a:defRPr/>
            </a:pPr>
            <a:r>
              <a:rPr lang="da-DK" dirty="0"/>
              <a:t>7 – 23 deltagere</a:t>
            </a:r>
          </a:p>
          <a:p>
            <a:pPr>
              <a:buClr>
                <a:srgbClr val="CC0066"/>
              </a:buClr>
              <a:defRPr/>
            </a:pPr>
            <a:r>
              <a:rPr lang="da-DK" dirty="0"/>
              <a:t>Geografisk nærhed (hvis muligt)</a:t>
            </a:r>
          </a:p>
          <a:p>
            <a:pPr>
              <a:buClr>
                <a:srgbClr val="CC0066"/>
              </a:buClr>
              <a:defRPr/>
            </a:pPr>
            <a:r>
              <a:rPr lang="da-DK" dirty="0"/>
              <a:t>2-4 årlige møder</a:t>
            </a:r>
          </a:p>
          <a:p>
            <a:pPr>
              <a:buClr>
                <a:srgbClr val="CC0066"/>
              </a:buClr>
              <a:defRPr/>
            </a:pPr>
            <a:r>
              <a:rPr lang="da-DK" dirty="0"/>
              <a:t>Mødestruktur – dagsorden og opfølgning</a:t>
            </a:r>
          </a:p>
          <a:p>
            <a:pPr>
              <a:buClr>
                <a:srgbClr val="CC0066"/>
              </a:buClr>
              <a:defRPr/>
            </a:pPr>
            <a:r>
              <a:rPr lang="da-DK" dirty="0"/>
              <a:t>Obligatorisk at deltage</a:t>
            </a:r>
          </a:p>
          <a:p>
            <a:pPr>
              <a:buClr>
                <a:srgbClr val="CC0066"/>
              </a:buClr>
              <a:defRPr/>
            </a:pPr>
            <a:r>
              <a:rPr lang="da-DK" dirty="0"/>
              <a:t>Fælles ansvar at få alle med</a:t>
            </a:r>
          </a:p>
          <a:p>
            <a:pPr>
              <a:buClr>
                <a:srgbClr val="CC0066"/>
              </a:buClr>
              <a:defRPr/>
            </a:pPr>
            <a:r>
              <a:rPr lang="da-DK" dirty="0"/>
              <a:t>Jo mere man bidrager, jo mere får man med sig</a:t>
            </a:r>
          </a:p>
          <a:p>
            <a:pPr>
              <a:buClr>
                <a:srgbClr val="CC0066"/>
              </a:buClr>
              <a:defRPr/>
            </a:pPr>
            <a:endParaRPr lang="da-DK" dirty="0"/>
          </a:p>
          <a:p>
            <a:pPr marL="0" indent="0">
              <a:buNone/>
            </a:pPr>
            <a:endParaRPr lang="da-DK" sz="2000" dirty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930613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>
            <a:extLst>
              <a:ext uri="{FF2B5EF4-FFF2-40B4-BE49-F238E27FC236}">
                <a16:creationId xmlns:a16="http://schemas.microsoft.com/office/drawing/2014/main" id="{56D210FD-9A84-B2DB-F185-593CB496A5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7542" y="2198201"/>
            <a:ext cx="6879304" cy="3299365"/>
          </a:xfrm>
        </p:spPr>
        <p:txBody>
          <a:bodyPr/>
          <a:lstStyle/>
          <a:p>
            <a:r>
              <a:rPr lang="da-DK" b="1" dirty="0"/>
              <a:t>Systematisk faglig sparring</a:t>
            </a:r>
          </a:p>
          <a:p>
            <a:pPr lvl="1"/>
            <a:r>
              <a:rPr lang="da-DK" dirty="0"/>
              <a:t>Dele egen praksis/rutine med tætte kolleger</a:t>
            </a:r>
          </a:p>
          <a:p>
            <a:r>
              <a:rPr lang="da-DK" b="1" dirty="0"/>
              <a:t>Omdrejningspunktet er kvalitet</a:t>
            </a:r>
          </a:p>
          <a:p>
            <a:pPr lvl="1"/>
            <a:r>
              <a:rPr lang="da-DK" dirty="0"/>
              <a:t>Metodefrihed – hvordan man arbejder</a:t>
            </a:r>
          </a:p>
          <a:p>
            <a:pPr lvl="1"/>
            <a:r>
              <a:rPr lang="da-DK" dirty="0"/>
              <a:t>Frit emnevalg – hvad der arbejdes med</a:t>
            </a:r>
          </a:p>
          <a:p>
            <a:r>
              <a:rPr lang="da-DK" b="1" dirty="0"/>
              <a:t>Bruge data (i bred forstand) - fx</a:t>
            </a:r>
          </a:p>
          <a:p>
            <a:pPr lvl="1"/>
            <a:r>
              <a:rPr lang="da-DK" dirty="0"/>
              <a:t>Kliniske data fra lægesystemer eller databaser (</a:t>
            </a:r>
            <a:r>
              <a:rPr lang="da-DK" dirty="0" err="1"/>
              <a:t>Sentinel</a:t>
            </a:r>
            <a:r>
              <a:rPr lang="da-DK" dirty="0"/>
              <a:t>)</a:t>
            </a:r>
          </a:p>
          <a:p>
            <a:pPr lvl="1"/>
            <a:r>
              <a:rPr lang="da-DK" dirty="0"/>
              <a:t>Kvantitative/kvalitative audits (Forskellige metoder)</a:t>
            </a:r>
          </a:p>
          <a:p>
            <a:pPr lvl="1"/>
            <a:r>
              <a:rPr lang="da-DK" dirty="0"/>
              <a:t>Patientrapporterede oplysninger – PRO (Forskellige metoder)</a:t>
            </a:r>
          </a:p>
          <a:p>
            <a:r>
              <a:rPr lang="da-DK" b="1" dirty="0"/>
              <a:t>Eget arbejde mellem klyngemøder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68022A83-B3E5-46B3-FAE1-6A6C8407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542" y="682864"/>
            <a:ext cx="10485916" cy="701731"/>
          </a:xfrm>
        </p:spPr>
        <p:txBody>
          <a:bodyPr/>
          <a:lstStyle/>
          <a:p>
            <a:r>
              <a:rPr lang="da-DK" dirty="0"/>
              <a:t>Forventninger til klyngernes arbejde</a:t>
            </a:r>
          </a:p>
        </p:txBody>
      </p:sp>
      <p:pic>
        <p:nvPicPr>
          <p:cNvPr id="5" name="Pladsholder til indhold 4">
            <a:extLst>
              <a:ext uri="{FF2B5EF4-FFF2-40B4-BE49-F238E27FC236}">
                <a16:creationId xmlns:a16="http://schemas.microsoft.com/office/drawing/2014/main" id="{E0AC6092-BC01-3A5A-2A4D-8B64DB5FC64C}"/>
              </a:ext>
            </a:extLst>
          </p:cNvPr>
          <p:cNvPicPr>
            <a:picLocks noGrp="1" noChangeAspect="1"/>
          </p:cNvPicPr>
          <p:nvPr>
            <p:ph sz="half" idx="10"/>
          </p:nvPr>
        </p:nvPicPr>
        <p:blipFill>
          <a:blip r:embed="rId3"/>
          <a:stretch>
            <a:fillRect/>
          </a:stretch>
        </p:blipFill>
        <p:spPr>
          <a:xfrm>
            <a:off x="7849695" y="1896172"/>
            <a:ext cx="3133763" cy="39034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51556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>
            <a:extLst>
              <a:ext uri="{FF2B5EF4-FFF2-40B4-BE49-F238E27FC236}">
                <a16:creationId xmlns:a16="http://schemas.microsoft.com/office/drawing/2014/main" id="{56D210FD-9A84-B2DB-F185-593CB496A5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7542" y="2032002"/>
            <a:ext cx="6879304" cy="3631763"/>
          </a:xfrm>
        </p:spPr>
        <p:txBody>
          <a:bodyPr/>
          <a:lstStyle/>
          <a:p>
            <a:r>
              <a:rPr lang="da-DK" b="1" dirty="0"/>
              <a:t>Økonomi til forplejning</a:t>
            </a:r>
          </a:p>
          <a:p>
            <a:pPr lvl="1"/>
            <a:r>
              <a:rPr lang="da-DK" dirty="0"/>
              <a:t>500 kr. til forplejning pr. speciallæge pr. møde (max 4 årlige møder)</a:t>
            </a:r>
          </a:p>
          <a:p>
            <a:pPr lvl="1"/>
            <a:r>
              <a:rPr lang="da-DK" dirty="0"/>
              <a:t>750 kr. til forplejning  pr. speciallæge pr. møde, hvis mødet holdes ”ude i byen” et sted med mødefaciliteter</a:t>
            </a:r>
          </a:p>
          <a:p>
            <a:pPr lvl="1"/>
            <a:endParaRPr lang="da-DK" sz="2000" dirty="0"/>
          </a:p>
          <a:p>
            <a:r>
              <a:rPr lang="da-DK" b="1" dirty="0"/>
              <a:t>Klyngepulje</a:t>
            </a:r>
          </a:p>
          <a:p>
            <a:pPr lvl="1"/>
            <a:r>
              <a:rPr lang="da-DK" dirty="0"/>
              <a:t>10.000 kr. pr. år fx til honorering af eksterne oplægsholdere</a:t>
            </a:r>
          </a:p>
          <a:p>
            <a:pPr lvl="1"/>
            <a:endParaRPr lang="da-DK" sz="2000" dirty="0"/>
          </a:p>
          <a:p>
            <a:r>
              <a:rPr lang="da-DK" b="1" dirty="0"/>
              <a:t>Koordinatorhonorar</a:t>
            </a:r>
          </a:p>
          <a:p>
            <a:pPr lvl="1"/>
            <a:r>
              <a:rPr lang="da-DK" dirty="0"/>
              <a:t>50.000 kr. pr. år – deles hvis der er to om opgaven</a:t>
            </a:r>
          </a:p>
          <a:p>
            <a:pPr marL="0" indent="0">
              <a:buNone/>
            </a:pPr>
            <a:endParaRPr lang="da-DK" b="1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68022A83-B3E5-46B3-FAE1-6A6C8407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542" y="682864"/>
            <a:ext cx="10485916" cy="701731"/>
          </a:xfrm>
        </p:spPr>
        <p:txBody>
          <a:bodyPr/>
          <a:lstStyle/>
          <a:p>
            <a:r>
              <a:rPr lang="da-DK" dirty="0"/>
              <a:t>Økonomi</a:t>
            </a:r>
          </a:p>
        </p:txBody>
      </p:sp>
      <p:pic>
        <p:nvPicPr>
          <p:cNvPr id="5" name="Pladsholder til indhold 4">
            <a:extLst>
              <a:ext uri="{FF2B5EF4-FFF2-40B4-BE49-F238E27FC236}">
                <a16:creationId xmlns:a16="http://schemas.microsoft.com/office/drawing/2014/main" id="{E0AC6092-BC01-3A5A-2A4D-8B64DB5FC64C}"/>
              </a:ext>
            </a:extLst>
          </p:cNvPr>
          <p:cNvPicPr>
            <a:picLocks noGrp="1" noChangeAspect="1"/>
          </p:cNvPicPr>
          <p:nvPr>
            <p:ph sz="half" idx="10"/>
          </p:nvPr>
        </p:nvPicPr>
        <p:blipFill>
          <a:blip r:embed="rId3">
            <a:alphaModFix amt="50000"/>
          </a:blip>
          <a:srcRect l="23239" r="23239"/>
          <a:stretch/>
        </p:blipFill>
        <p:spPr>
          <a:xfrm>
            <a:off x="7849695" y="1896172"/>
            <a:ext cx="3133763" cy="39034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61427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6B132357-CEA9-45C5-FF3B-3026E0777D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541" y="682864"/>
            <a:ext cx="10951087" cy="701731"/>
          </a:xfrm>
        </p:spPr>
        <p:txBody>
          <a:bodyPr wrap="square" anchor="t">
            <a:noAutofit/>
          </a:bodyPr>
          <a:lstStyle/>
          <a:p>
            <a:r>
              <a:rPr lang="da-DK" dirty="0"/>
              <a:t>Klyngekoordinatorens opgaver</a:t>
            </a:r>
          </a:p>
        </p:txBody>
      </p:sp>
      <p:pic>
        <p:nvPicPr>
          <p:cNvPr id="10" name="Pladsholder til indhold 9">
            <a:extLst>
              <a:ext uri="{FF2B5EF4-FFF2-40B4-BE49-F238E27FC236}">
                <a16:creationId xmlns:a16="http://schemas.microsoft.com/office/drawing/2014/main" id="{26190927-FA4E-6290-A117-8F515343027E}"/>
              </a:ext>
            </a:extLst>
          </p:cNvPr>
          <p:cNvPicPr>
            <a:picLocks noGrp="1" noChangeAspect="1"/>
          </p:cNvPicPr>
          <p:nvPr>
            <p:ph sz="half" idx="11"/>
          </p:nvPr>
        </p:nvPicPr>
        <p:blipFill rotWithShape="1"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t="11667" b="11667"/>
          <a:stretch/>
        </p:blipFill>
        <p:spPr>
          <a:xfrm>
            <a:off x="7251443" y="2638725"/>
            <a:ext cx="4197185" cy="2793342"/>
          </a:xfrm>
          <a:prstGeom prst="roundRect">
            <a:avLst/>
          </a:prstGeom>
          <a:noFill/>
        </p:spPr>
      </p:pic>
      <p:sp>
        <p:nvSpPr>
          <p:cNvPr id="5" name="Pladsholder til indhold 4">
            <a:extLst>
              <a:ext uri="{FF2B5EF4-FFF2-40B4-BE49-F238E27FC236}">
                <a16:creationId xmlns:a16="http://schemas.microsoft.com/office/drawing/2014/main" id="{D09758C2-AB26-C52D-7416-EA7473AAA2E9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97542" y="2191379"/>
            <a:ext cx="8089867" cy="3688034"/>
          </a:xfrm>
        </p:spPr>
        <p:txBody>
          <a:bodyPr wrap="square">
            <a:noAutofit/>
          </a:bodyPr>
          <a:lstStyle/>
          <a:p>
            <a:pPr>
              <a:buClr>
                <a:srgbClr val="CC0066"/>
              </a:buClr>
              <a:defRPr/>
            </a:pPr>
            <a:r>
              <a:rPr lang="da-DK" sz="2000" dirty="0"/>
              <a:t>Møder, dagsorden, opsamling</a:t>
            </a:r>
          </a:p>
          <a:p>
            <a:pPr>
              <a:buClr>
                <a:srgbClr val="CC0066"/>
              </a:buClr>
              <a:defRPr/>
            </a:pPr>
            <a:r>
              <a:rPr lang="da-DK" sz="2000" dirty="0"/>
              <a:t>Planlægning og fokus på opfølgning</a:t>
            </a:r>
          </a:p>
          <a:p>
            <a:pPr>
              <a:buClr>
                <a:srgbClr val="CC0066"/>
              </a:buClr>
              <a:defRPr/>
            </a:pPr>
            <a:r>
              <a:rPr lang="da-DK" sz="2000" dirty="0"/>
              <a:t>Årlig status til </a:t>
            </a:r>
            <a:r>
              <a:rPr lang="da-DK" sz="2000" dirty="0" err="1"/>
              <a:t>eKVIS</a:t>
            </a:r>
            <a:r>
              <a:rPr lang="da-DK" sz="2000" dirty="0"/>
              <a:t>, herunder fremmøde</a:t>
            </a:r>
          </a:p>
          <a:p>
            <a:pPr marL="0" indent="0">
              <a:buClr>
                <a:srgbClr val="CC0066"/>
              </a:buClr>
              <a:buNone/>
              <a:defRPr/>
            </a:pPr>
            <a:endParaRPr lang="da-DK" sz="2000" dirty="0"/>
          </a:p>
          <a:p>
            <a:pPr>
              <a:buClr>
                <a:srgbClr val="CC0066"/>
              </a:buClr>
              <a:defRPr/>
            </a:pPr>
            <a:r>
              <a:rPr lang="da-DK" sz="2000" dirty="0"/>
              <a:t>Deltage i årlig temadag for koordinatorer (marts/april)</a:t>
            </a:r>
          </a:p>
          <a:p>
            <a:pPr>
              <a:buClr>
                <a:srgbClr val="CC0066"/>
              </a:buClr>
              <a:defRPr/>
            </a:pPr>
            <a:r>
              <a:rPr lang="da-DK" dirty="0"/>
              <a:t>Koordinatorskift kan ske til den 1. i en måned</a:t>
            </a:r>
          </a:p>
          <a:p>
            <a:pPr marL="0" indent="0">
              <a:buClr>
                <a:srgbClr val="CC0066"/>
              </a:buClr>
              <a:buNone/>
              <a:defRPr/>
            </a:pPr>
            <a:endParaRPr lang="da-DK" sz="2000" dirty="0"/>
          </a:p>
          <a:p>
            <a:pPr>
              <a:buClr>
                <a:srgbClr val="CC0066"/>
              </a:buClr>
              <a:defRPr/>
            </a:pPr>
            <a:r>
              <a:rPr lang="da-DK" sz="2000" dirty="0"/>
              <a:t>Kontaktperson mellem klynge og omverden</a:t>
            </a:r>
          </a:p>
          <a:p>
            <a:pPr>
              <a:buClr>
                <a:srgbClr val="CC0066"/>
              </a:buClr>
              <a:defRPr/>
            </a:pPr>
            <a:r>
              <a:rPr lang="da-DK" dirty="0"/>
              <a:t>Der findes</a:t>
            </a:r>
            <a:r>
              <a:rPr lang="da-DK" sz="2000" dirty="0"/>
              <a:t> en </a:t>
            </a:r>
            <a:r>
              <a:rPr lang="da-DK" sz="2000" dirty="0">
                <a:hlinkClick r:id="rId4"/>
              </a:rPr>
              <a:t>liste</a:t>
            </a:r>
            <a:r>
              <a:rPr lang="da-DK" sz="2000" dirty="0"/>
              <a:t> over alle klyngekoordinatorer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250949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60E8A929-448A-3B95-0153-1C1FE10977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9256" y="1603158"/>
            <a:ext cx="11213487" cy="5179880"/>
          </a:xfrm>
        </p:spPr>
        <p:txBody>
          <a:bodyPr/>
          <a:lstStyle/>
          <a:p>
            <a:r>
              <a:rPr lang="da-DK" b="1" dirty="0"/>
              <a:t>Spilleregler</a:t>
            </a:r>
          </a:p>
          <a:p>
            <a:pPr lvl="1"/>
            <a:r>
              <a:rPr lang="da-DK" dirty="0"/>
              <a:t>Tavshedspligt, lytte til og respektere hinanden, give alle plads – holder vi </a:t>
            </a:r>
            <a:r>
              <a:rPr lang="da-DK" dirty="0" err="1"/>
              <a:t>talerækken</a:t>
            </a:r>
            <a:endParaRPr lang="da-DK" dirty="0"/>
          </a:p>
          <a:p>
            <a:pPr lvl="1"/>
            <a:r>
              <a:rPr lang="da-DK" dirty="0"/>
              <a:t>Fremmøderegistrering og mødepligt – møder vi til aftalt tid, og melder vi afbud</a:t>
            </a:r>
          </a:p>
          <a:p>
            <a:pPr lvl="1"/>
            <a:r>
              <a:rPr lang="da-DK" dirty="0"/>
              <a:t>Rammer for møderne – hvor holdes de, spiser vi sammen, besøger vi hinandens klinikker</a:t>
            </a:r>
          </a:p>
          <a:p>
            <a:pPr lvl="1"/>
            <a:r>
              <a:rPr lang="da-DK" dirty="0"/>
              <a:t>Fælles kommunikation og samling af viden – bruger vi klyngeplatformen eller gør vi noget andet</a:t>
            </a:r>
          </a:p>
          <a:p>
            <a:r>
              <a:rPr lang="da-DK" b="1" dirty="0"/>
              <a:t>Engagement</a:t>
            </a:r>
          </a:p>
          <a:p>
            <a:pPr lvl="1"/>
            <a:r>
              <a:rPr lang="da-DK" dirty="0"/>
              <a:t>Fælles krav og ambitionsniveau – flytter vi nederste eller øverste barre, hvad motiverer os</a:t>
            </a:r>
          </a:p>
          <a:p>
            <a:pPr lvl="1"/>
            <a:r>
              <a:rPr lang="da-DK" dirty="0"/>
              <a:t>Hvordan understøtter vi, at vi alle møder velforberedte op, så vi kan få mest muligt ud af møderne</a:t>
            </a:r>
          </a:p>
          <a:p>
            <a:pPr lvl="1"/>
            <a:r>
              <a:rPr lang="da-DK" dirty="0"/>
              <a:t>Hvordan støtter vi hinanden i at fastholde forbedringstiltag og kvalitetsarbejdet i klinikkerne mellem møderne</a:t>
            </a:r>
          </a:p>
          <a:p>
            <a:pPr lvl="1"/>
            <a:r>
              <a:rPr lang="da-DK" dirty="0"/>
              <a:t>Hvordan kan vi bedst hjælpe og støtte klyngekoordinatoren, så vores møder har et godt flow og holder fokus</a:t>
            </a:r>
          </a:p>
          <a:p>
            <a:r>
              <a:rPr lang="da-DK" b="1" dirty="0"/>
              <a:t>Planer og indhold</a:t>
            </a:r>
          </a:p>
          <a:p>
            <a:pPr lvl="1"/>
            <a:r>
              <a:rPr lang="da-DK" dirty="0"/>
              <a:t>Hvordan beslutter vi emner for møderne – skal vi have en plan for flere emner frem i tiden</a:t>
            </a:r>
          </a:p>
          <a:p>
            <a:pPr lvl="1"/>
            <a:r>
              <a:rPr lang="da-DK" dirty="0"/>
              <a:t>Hvordan sikrer vi tid til fx indsamling af data og vurdering/opfølgning på iværksatte tiltag</a:t>
            </a:r>
          </a:p>
          <a:p>
            <a:pPr lvl="1"/>
            <a:r>
              <a:rPr lang="da-DK" dirty="0"/>
              <a:t>Hvordan sikrer vi bedst, at vi sammen følger op på klyngens drøftelser og aftaler om tiltag</a:t>
            </a:r>
          </a:p>
          <a:p>
            <a:pPr lvl="1"/>
            <a:r>
              <a:rPr lang="da-DK" dirty="0"/>
              <a:t>Løbende vurdering af, hvordan vores klyngesamarbejde fungerer</a:t>
            </a:r>
          </a:p>
          <a:p>
            <a:pPr lvl="1"/>
            <a:endParaRPr lang="da-DK" dirty="0"/>
          </a:p>
          <a:p>
            <a:pPr lvl="1"/>
            <a:endParaRPr lang="da-DK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E7D8EBD6-AB87-FB33-AC48-1CED3D2C72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da-DK" dirty="0"/>
              <a:t>Hvordan vil vi arbejde i klyngen?</a:t>
            </a:r>
          </a:p>
        </p:txBody>
      </p:sp>
    </p:spTree>
    <p:extLst>
      <p:ext uri="{BB962C8B-B14F-4D97-AF65-F5344CB8AC3E}">
        <p14:creationId xmlns:p14="http://schemas.microsoft.com/office/powerpoint/2010/main" val="4994129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dsholder til billede 5">
            <a:extLst>
              <a:ext uri="{FF2B5EF4-FFF2-40B4-BE49-F238E27FC236}">
                <a16:creationId xmlns:a16="http://schemas.microsoft.com/office/drawing/2014/main" id="{7CF32B1C-B098-BC80-2D0C-B3BC1AD56C6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9713" t="47262" r="16573" b="12500"/>
          <a:stretch/>
        </p:blipFill>
        <p:spPr>
          <a:xfrm>
            <a:off x="8809" y="0"/>
            <a:ext cx="12183191" cy="5861438"/>
          </a:xfrm>
        </p:spPr>
      </p:pic>
      <p:pic>
        <p:nvPicPr>
          <p:cNvPr id="7" name="Billede 6" descr="Et billede, der indeholder Grafik&#10;&#10;Automatisk genereret beskrivelse">
            <a:extLst>
              <a:ext uri="{FF2B5EF4-FFF2-40B4-BE49-F238E27FC236}">
                <a16:creationId xmlns:a16="http://schemas.microsoft.com/office/drawing/2014/main" id="{1957A30A-BAC3-659A-C333-B6A8DE3AD2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09" y="4313340"/>
            <a:ext cx="12200809" cy="2566862"/>
          </a:xfrm>
          <a:prstGeom prst="rect">
            <a:avLst/>
          </a:prstGeom>
        </p:spPr>
      </p:pic>
      <p:sp>
        <p:nvSpPr>
          <p:cNvPr id="10" name="Pladsholder til billede 9">
            <a:extLst>
              <a:ext uri="{FF2B5EF4-FFF2-40B4-BE49-F238E27FC236}">
                <a16:creationId xmlns:a16="http://schemas.microsoft.com/office/drawing/2014/main" id="{7B66F1BB-F2D4-D2FE-2017-0F9848A50D4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7" y="0"/>
            <a:ext cx="12200816" cy="6880202"/>
          </a:xfrm>
        </p:spPr>
        <p:txBody>
          <a:bodyPr/>
          <a:lstStyle/>
          <a:p>
            <a:endParaRPr lang="da-DK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ED4E714B-E3D3-3C5A-1C2F-8E41E8BD4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542" y="3184986"/>
            <a:ext cx="8076007" cy="923330"/>
          </a:xfrm>
        </p:spPr>
        <p:txBody>
          <a:bodyPr/>
          <a:lstStyle/>
          <a:p>
            <a:r>
              <a:rPr lang="da-DK" dirty="0"/>
              <a:t>Klyngens arbejde </a:t>
            </a:r>
          </a:p>
        </p:txBody>
      </p:sp>
      <p:pic>
        <p:nvPicPr>
          <p:cNvPr id="8" name="Billede 7" descr="Et billede, der indeholder Font/skrifttype, Grafik, logo, symbol&#10;&#10;Automatisk genereret beskrivelse">
            <a:extLst>
              <a:ext uri="{FF2B5EF4-FFF2-40B4-BE49-F238E27FC236}">
                <a16:creationId xmlns:a16="http://schemas.microsoft.com/office/drawing/2014/main" id="{38D3AF98-DEFA-0FAA-A20E-A1DB1230FA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62105" y="6277232"/>
            <a:ext cx="448924" cy="187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9680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>
            <a:extLst>
              <a:ext uri="{FF2B5EF4-FFF2-40B4-BE49-F238E27FC236}">
                <a16:creationId xmlns:a16="http://schemas.microsoft.com/office/drawing/2014/main" id="{56D210FD-9A84-B2DB-F185-593CB496A5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7542" y="1890834"/>
            <a:ext cx="6879304" cy="3751283"/>
          </a:xfrm>
        </p:spPr>
        <p:txBody>
          <a:bodyPr/>
          <a:lstStyle/>
          <a:p>
            <a:r>
              <a:rPr lang="da-DK" b="1" dirty="0"/>
              <a:t>Intern kommunikation</a:t>
            </a:r>
          </a:p>
          <a:p>
            <a:pPr lvl="1"/>
            <a:r>
              <a:rPr lang="da-DK" dirty="0"/>
              <a:t>Mødeaftaler – begivenheder</a:t>
            </a:r>
          </a:p>
          <a:p>
            <a:pPr lvl="1"/>
            <a:r>
              <a:rPr lang="da-DK" dirty="0"/>
              <a:t>Dokumenter fx artikler, referater mv</a:t>
            </a:r>
          </a:p>
          <a:p>
            <a:pPr lvl="1"/>
            <a:r>
              <a:rPr lang="da-DK" dirty="0"/>
              <a:t>Aftaler om opfølgning</a:t>
            </a:r>
          </a:p>
          <a:p>
            <a:pPr lvl="1"/>
            <a:r>
              <a:rPr lang="da-DK" dirty="0"/>
              <a:t>Fælles kommunikation – beskeder mv.</a:t>
            </a:r>
          </a:p>
          <a:p>
            <a:pPr lvl="1"/>
            <a:endParaRPr lang="da-DK" dirty="0"/>
          </a:p>
          <a:p>
            <a:r>
              <a:rPr lang="da-DK" b="1" dirty="0"/>
              <a:t>Overblik over klyngen</a:t>
            </a:r>
          </a:p>
          <a:p>
            <a:pPr lvl="1"/>
            <a:r>
              <a:rPr lang="da-DK" dirty="0"/>
              <a:t>Man kan se alle klyngemedlemmer </a:t>
            </a:r>
          </a:p>
          <a:p>
            <a:pPr lvl="1"/>
            <a:r>
              <a:rPr lang="da-DK" dirty="0"/>
              <a:t>Nye bliver automatisk oprettet</a:t>
            </a:r>
          </a:p>
          <a:p>
            <a:pPr lvl="1"/>
            <a:endParaRPr lang="da-DK" dirty="0"/>
          </a:p>
          <a:p>
            <a:pPr lvl="1"/>
            <a:endParaRPr lang="da-DK" dirty="0"/>
          </a:p>
          <a:p>
            <a:pPr marL="0" indent="0">
              <a:buNone/>
            </a:pPr>
            <a:r>
              <a:rPr lang="da-DK" dirty="0"/>
              <a:t>Tilgås via </a:t>
            </a:r>
            <a:r>
              <a:rPr lang="da-DK" dirty="0">
                <a:hlinkClick r:id="rId3"/>
              </a:rPr>
              <a:t>www.eKVIS.dk</a:t>
            </a:r>
            <a:r>
              <a:rPr lang="da-DK" dirty="0"/>
              <a:t>             Min klynge + log-in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68022A83-B3E5-46B3-FAE1-6A6C8407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542" y="682864"/>
            <a:ext cx="10485916" cy="701731"/>
          </a:xfrm>
        </p:spPr>
        <p:txBody>
          <a:bodyPr/>
          <a:lstStyle/>
          <a:p>
            <a:r>
              <a:rPr lang="da-DK" dirty="0"/>
              <a:t>Klyngeplatformen</a:t>
            </a:r>
          </a:p>
        </p:txBody>
      </p:sp>
      <p:pic>
        <p:nvPicPr>
          <p:cNvPr id="10" name="Billede 9">
            <a:extLst>
              <a:ext uri="{FF2B5EF4-FFF2-40B4-BE49-F238E27FC236}">
                <a16:creationId xmlns:a16="http://schemas.microsoft.com/office/drawing/2014/main" id="{CEBBB22F-E0A6-F57D-C957-6D95F696EB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74398" y="682864"/>
            <a:ext cx="4109060" cy="5688061"/>
          </a:xfrm>
          <a:prstGeom prst="rect">
            <a:avLst/>
          </a:prstGeom>
        </p:spPr>
      </p:pic>
      <p:sp>
        <p:nvSpPr>
          <p:cNvPr id="4" name="Ellipse 3">
            <a:extLst>
              <a:ext uri="{FF2B5EF4-FFF2-40B4-BE49-F238E27FC236}">
                <a16:creationId xmlns:a16="http://schemas.microsoft.com/office/drawing/2014/main" id="{1B2AFF22-7000-4DD2-BE23-AB9F0C462EA3}"/>
              </a:ext>
            </a:extLst>
          </p:cNvPr>
          <p:cNvSpPr/>
          <p:nvPr/>
        </p:nvSpPr>
        <p:spPr>
          <a:xfrm>
            <a:off x="9875519" y="896983"/>
            <a:ext cx="496389" cy="400594"/>
          </a:xfrm>
          <a:prstGeom prst="ellipse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207297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ladsholder til billede 7">
            <a:extLst>
              <a:ext uri="{FF2B5EF4-FFF2-40B4-BE49-F238E27FC236}">
                <a16:creationId xmlns:a16="http://schemas.microsoft.com/office/drawing/2014/main" id="{376C5AE8-A554-E9C8-FA16-8D212DBFEA5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/>
        </p:blipFill>
        <p:spPr>
          <a:xfrm>
            <a:off x="675964" y="2160998"/>
            <a:ext cx="2949475" cy="3214687"/>
          </a:xfrm>
          <a:noFill/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54648BCD-A1C2-13FD-D966-75C142B02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542" y="682864"/>
            <a:ext cx="11196917" cy="1325563"/>
          </a:xfrm>
        </p:spPr>
        <p:txBody>
          <a:bodyPr wrap="square" anchor="t">
            <a:normAutofit/>
          </a:bodyPr>
          <a:lstStyle/>
          <a:p>
            <a:r>
              <a:rPr lang="da-DK" dirty="0"/>
              <a:t>Oplys din e-mailadresse</a:t>
            </a:r>
            <a:br>
              <a:rPr lang="da-DK" dirty="0"/>
            </a:br>
            <a:r>
              <a:rPr lang="da-DK" sz="3100" dirty="0"/>
              <a:t>- så du får besked, når der er nyt i din klynge</a:t>
            </a:r>
          </a:p>
        </p:txBody>
      </p:sp>
      <p:pic>
        <p:nvPicPr>
          <p:cNvPr id="10" name="Pladsholder til indhold 9">
            <a:extLst>
              <a:ext uri="{FF2B5EF4-FFF2-40B4-BE49-F238E27FC236}">
                <a16:creationId xmlns:a16="http://schemas.microsoft.com/office/drawing/2014/main" id="{2300CAEF-3471-FB53-BD66-B34A5A8F2D22}"/>
              </a:ext>
            </a:extLst>
          </p:cNvPr>
          <p:cNvPicPr>
            <a:picLocks noGrp="1" noChangeAspect="1"/>
          </p:cNvPicPr>
          <p:nvPr>
            <p:ph sz="half" idx="10"/>
          </p:nvPr>
        </p:nvPicPr>
        <p:blipFill>
          <a:blip r:embed="rId3"/>
          <a:stretch>
            <a:fillRect/>
          </a:stretch>
        </p:blipFill>
        <p:spPr>
          <a:xfrm>
            <a:off x="7936795" y="2160998"/>
            <a:ext cx="4062462" cy="3214687"/>
          </a:xfrm>
        </p:spPr>
      </p:pic>
      <p:pic>
        <p:nvPicPr>
          <p:cNvPr id="12" name="Billede 11">
            <a:extLst>
              <a:ext uri="{FF2B5EF4-FFF2-40B4-BE49-F238E27FC236}">
                <a16:creationId xmlns:a16="http://schemas.microsoft.com/office/drawing/2014/main" id="{C3198203-7EC7-7CD5-26B9-272489F5B4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4403" y="2160998"/>
            <a:ext cx="3953427" cy="3214686"/>
          </a:xfrm>
          <a:prstGeom prst="rect">
            <a:avLst/>
          </a:prstGeom>
        </p:spPr>
      </p:pic>
      <p:sp>
        <p:nvSpPr>
          <p:cNvPr id="14" name="Ellipse 13">
            <a:extLst>
              <a:ext uri="{FF2B5EF4-FFF2-40B4-BE49-F238E27FC236}">
                <a16:creationId xmlns:a16="http://schemas.microsoft.com/office/drawing/2014/main" id="{63B4C4C0-4754-A67A-1F05-CCAE579A4A3B}"/>
              </a:ext>
            </a:extLst>
          </p:cNvPr>
          <p:cNvSpPr/>
          <p:nvPr/>
        </p:nvSpPr>
        <p:spPr>
          <a:xfrm>
            <a:off x="675964" y="4917399"/>
            <a:ext cx="792480" cy="341106"/>
          </a:xfrm>
          <a:prstGeom prst="ellipse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6" name="Tekstfelt 15">
            <a:extLst>
              <a:ext uri="{FF2B5EF4-FFF2-40B4-BE49-F238E27FC236}">
                <a16:creationId xmlns:a16="http://schemas.microsoft.com/office/drawing/2014/main" id="{8AD8D14B-452E-5582-21CC-2CE18B8BC07F}"/>
              </a:ext>
            </a:extLst>
          </p:cNvPr>
          <p:cNvSpPr txBox="1"/>
          <p:nvPr/>
        </p:nvSpPr>
        <p:spPr>
          <a:xfrm>
            <a:off x="675964" y="5590361"/>
            <a:ext cx="29494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/>
              <a:t>Klik på profil i nederste venstre hjørne</a:t>
            </a:r>
          </a:p>
        </p:txBody>
      </p:sp>
      <p:sp>
        <p:nvSpPr>
          <p:cNvPr id="18" name="Tekstfelt 17">
            <a:extLst>
              <a:ext uri="{FF2B5EF4-FFF2-40B4-BE49-F238E27FC236}">
                <a16:creationId xmlns:a16="http://schemas.microsoft.com/office/drawing/2014/main" id="{2EEEF7FD-3FB2-B46D-C1F8-3A8C8A5E8C4D}"/>
              </a:ext>
            </a:extLst>
          </p:cNvPr>
          <p:cNvSpPr txBox="1"/>
          <p:nvPr/>
        </p:nvSpPr>
        <p:spPr>
          <a:xfrm>
            <a:off x="3804403" y="5590361"/>
            <a:ext cx="29494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/>
              <a:t>Klik på den lille blyant for at rette oplysninger</a:t>
            </a:r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F8A48489-E3EC-1212-2C55-3178E8427EAA}"/>
              </a:ext>
            </a:extLst>
          </p:cNvPr>
          <p:cNvSpPr/>
          <p:nvPr/>
        </p:nvSpPr>
        <p:spPr>
          <a:xfrm>
            <a:off x="7492397" y="3429000"/>
            <a:ext cx="285876" cy="180703"/>
          </a:xfrm>
          <a:prstGeom prst="ellipse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E3F483A6-A8FA-DE41-DB0D-B72DF58E9C61}"/>
              </a:ext>
            </a:extLst>
          </p:cNvPr>
          <p:cNvSpPr/>
          <p:nvPr/>
        </p:nvSpPr>
        <p:spPr>
          <a:xfrm>
            <a:off x="7916352" y="4476206"/>
            <a:ext cx="4275648" cy="531223"/>
          </a:xfrm>
          <a:prstGeom prst="ellipse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3" name="Tekstfelt 22">
            <a:extLst>
              <a:ext uri="{FF2B5EF4-FFF2-40B4-BE49-F238E27FC236}">
                <a16:creationId xmlns:a16="http://schemas.microsoft.com/office/drawing/2014/main" id="{055FD859-A264-9B97-8113-2332EAE3A1AD}"/>
              </a:ext>
            </a:extLst>
          </p:cNvPr>
          <p:cNvSpPr txBox="1"/>
          <p:nvPr/>
        </p:nvSpPr>
        <p:spPr>
          <a:xfrm>
            <a:off x="7916352" y="5590361"/>
            <a:ext cx="38837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/>
              <a:t>Indtast e-mailadresse til notifikationer</a:t>
            </a:r>
          </a:p>
          <a:p>
            <a:r>
              <a:rPr lang="da-DK" sz="1600" dirty="0"/>
              <a:t>Klik Gem</a:t>
            </a:r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EA76E1FF-1610-43A3-102F-427AA42D2B9B}"/>
              </a:ext>
            </a:extLst>
          </p:cNvPr>
          <p:cNvSpPr/>
          <p:nvPr/>
        </p:nvSpPr>
        <p:spPr>
          <a:xfrm>
            <a:off x="11516036" y="3383895"/>
            <a:ext cx="397290" cy="291122"/>
          </a:xfrm>
          <a:prstGeom prst="ellipse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72302812"/>
      </p:ext>
    </p:extLst>
  </p:cSld>
  <p:clrMapOvr>
    <a:masterClrMapping/>
  </p:clrMapOvr>
</p:sld>
</file>

<file path=ppt/theme/theme1.xml><?xml version="1.0" encoding="utf-8"?>
<a:theme xmlns:a="http://schemas.openxmlformats.org/drawingml/2006/main" name="eKvis">
  <a:themeElements>
    <a:clrScheme name="eKvis">
      <a:dk1>
        <a:srgbClr val="000000"/>
      </a:dk1>
      <a:lt1>
        <a:srgbClr val="FFFFFF"/>
      </a:lt1>
      <a:dk2>
        <a:srgbClr val="44546A"/>
      </a:dk2>
      <a:lt2>
        <a:srgbClr val="D9E1E8"/>
      </a:lt2>
      <a:accent1>
        <a:srgbClr val="BED2E0"/>
      </a:accent1>
      <a:accent2>
        <a:srgbClr val="0D364E"/>
      </a:accent2>
      <a:accent3>
        <a:srgbClr val="3C657D"/>
      </a:accent3>
      <a:accent4>
        <a:srgbClr val="C82A54"/>
      </a:accent4>
      <a:accent5>
        <a:srgbClr val="9B2346"/>
      </a:accent5>
      <a:accent6>
        <a:srgbClr val="584D53"/>
      </a:accent6>
      <a:hlink>
        <a:srgbClr val="0D364E"/>
      </a:hlink>
      <a:folHlink>
        <a:srgbClr val="0D364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Kvis" id="{2EBAE8E2-A94F-ED4A-98F2-5B4C9C275845}" vid="{1C6977EE-0820-2242-A2C6-6A1E74CA99BD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eKvis</Template>
  <TotalTime>3585</TotalTime>
  <Words>1227</Words>
  <Application>Microsoft Office PowerPoint</Application>
  <PresentationFormat>Widescreen</PresentationFormat>
  <Paragraphs>181</Paragraphs>
  <Slides>13</Slides>
  <Notes>10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6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13</vt:i4>
      </vt:variant>
    </vt:vector>
  </HeadingPairs>
  <TitlesOfParts>
    <vt:vector size="20" baseType="lpstr">
      <vt:lpstr>Albert Sans SemiBold</vt:lpstr>
      <vt:lpstr>Arial</vt:lpstr>
      <vt:lpstr>Calibri</vt:lpstr>
      <vt:lpstr>Wingdings</vt:lpstr>
      <vt:lpstr>Albert Sans Medium</vt:lpstr>
      <vt:lpstr>Barlow</vt:lpstr>
      <vt:lpstr>eKvis</vt:lpstr>
      <vt:lpstr>Rammer og indhold for arbejdet i vores klynge - Oplæg til drøftelse i klyngen </vt:lpstr>
      <vt:lpstr>Hvad forstås ved en klynge </vt:lpstr>
      <vt:lpstr>Forventninger til klyngernes arbejde</vt:lpstr>
      <vt:lpstr>Økonomi</vt:lpstr>
      <vt:lpstr>Klyngekoordinatorens opgaver</vt:lpstr>
      <vt:lpstr>Hvordan vil vi arbejde i klyngen?</vt:lpstr>
      <vt:lpstr>Klyngens arbejde </vt:lpstr>
      <vt:lpstr>Klyngeplatformen</vt:lpstr>
      <vt:lpstr>Oplys din e-mailadresse - så du får besked, når der er nyt i din klynge</vt:lpstr>
      <vt:lpstr>Besvar indkaldelse til møde i klyngeplatformen</vt:lpstr>
      <vt:lpstr>Det gode klyngemøde</vt:lpstr>
      <vt:lpstr>Klyngepakker - formål</vt:lpstr>
      <vt:lpstr>Eksempler på emner til klyngedrøftelser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Gry Bøndergaard</dc:creator>
  <cp:lastModifiedBy>Lisbet Plambech Andersen</cp:lastModifiedBy>
  <cp:revision>304</cp:revision>
  <dcterms:created xsi:type="dcterms:W3CDTF">2023-07-04T06:57:44Z</dcterms:created>
  <dcterms:modified xsi:type="dcterms:W3CDTF">2024-07-02T09:35:37Z</dcterms:modified>
</cp:coreProperties>
</file>