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60" r:id="rId4"/>
  </p:sldMasterIdLst>
  <p:notesMasterIdLst>
    <p:notesMasterId r:id="rId19"/>
  </p:notesMasterIdLst>
  <p:sldIdLst>
    <p:sldId id="265" r:id="rId5"/>
    <p:sldId id="2530" r:id="rId6"/>
    <p:sldId id="2531" r:id="rId7"/>
    <p:sldId id="2504" r:id="rId8"/>
    <p:sldId id="2484" r:id="rId9"/>
    <p:sldId id="2508" r:id="rId10"/>
    <p:sldId id="2487" r:id="rId11"/>
    <p:sldId id="2509" r:id="rId12"/>
    <p:sldId id="2486" r:id="rId13"/>
    <p:sldId id="2510" r:id="rId14"/>
    <p:sldId id="2512" r:id="rId15"/>
    <p:sldId id="2517" r:id="rId16"/>
    <p:sldId id="2505" r:id="rId17"/>
    <p:sldId id="2483" r:id="rId18"/>
  </p:sldIdLst>
  <p:sldSz cx="12192000" cy="6858000"/>
  <p:notesSz cx="6797675" cy="9926638"/>
  <p:embeddedFontLst>
    <p:embeddedFont>
      <p:font typeface="Albert Sans Black" panose="020B0604020202020204" charset="0"/>
      <p:regular r:id="rId20"/>
      <p:bold r:id="rId21"/>
      <p:italic r:id="rId22"/>
      <p:boldItalic r:id="rId23"/>
    </p:embeddedFont>
    <p:embeddedFont>
      <p:font typeface="Albert Sans ExtraBold" panose="020B0604020202020204" charset="0"/>
      <p:regular r:id="rId24"/>
      <p:bold r:id="rId25"/>
      <p:italic r:id="rId26"/>
      <p:boldItalic r:id="rId27"/>
    </p:embeddedFont>
    <p:embeddedFont>
      <p:font typeface="Albert Sans Light" panose="020B0604020202020204" charset="0"/>
      <p:regular r:id="rId28"/>
      <p:bold r:id="rId29"/>
      <p:italic r:id="rId30"/>
      <p:boldItalic r:id="rId31"/>
    </p:embeddedFont>
    <p:embeddedFont>
      <p:font typeface="Albert Sans Medium" panose="020B0604020202020204" charset="0"/>
      <p:regular r:id="rId32"/>
      <p:bold r:id="rId33"/>
      <p:italic r:id="rId34"/>
      <p:boldItalic r:id="rId35"/>
    </p:embeddedFont>
    <p:embeddedFont>
      <p:font typeface="Albert Sans SemiBold" panose="020B0604020202020204" charset="0"/>
      <p:regular r:id="rId36"/>
      <p:bold r:id="rId37"/>
      <p:italic r:id="rId38"/>
      <p:boldItalic r:id="rId39"/>
    </p:embeddedFont>
    <p:embeddedFont>
      <p:font typeface="Barlow" panose="00000500000000000000" pitchFamily="2" charset="0"/>
      <p:regular r:id="rId40"/>
      <p:bold r:id="rId41"/>
      <p:italic r:id="rId42"/>
      <p:boldItalic r:id="rId43"/>
    </p:embeddedFont>
    <p:embeddedFont>
      <p:font typeface="Verdana" panose="020B0604030504040204" pitchFamily="34" charset="0"/>
      <p:regular r:id="rId44"/>
      <p:bold r:id="rId45"/>
      <p:italic r:id="rId46"/>
      <p:boldItalic r:id="rId47"/>
    </p:embeddedFont>
  </p:embeddedFontLst>
  <p:defaultText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A24ED2B-A240-A64C-7EA6-196F1DB1263D}" name="Anne Bukholt Pedersen" initials="AP" userId="S::abp@DADL.DK::1bbd3006-1b94-434b-b3b8-db3efe4a857f"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364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9085C0D-34A3-4A67-B56B-C428E8825240}" v="8" dt="2026-08-31T11:53:08.755"/>
  </p1510:revLst>
</p1510:revInfo>
</file>

<file path=ppt/tableStyles.xml><?xml version="1.0" encoding="utf-8"?>
<a:tblStyleLst xmlns:a="http://schemas.openxmlformats.org/drawingml/2006/main" def="{5C22544A-7EE6-4342-B048-85BDC9FD1C3A}">
  <a:tblStyle styleId="{5C22544A-7EE6-4342-B048-85BDC9FD1C3A}" styleName="Mellemlayout 2 - Markerin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47" d="100"/>
          <a:sy n="147" d="100"/>
        </p:scale>
        <p:origin x="696" y="1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7.fntdata"/><Relationship Id="rId39" Type="http://schemas.openxmlformats.org/officeDocument/2006/relationships/font" Target="fonts/font20.fntdata"/><Relationship Id="rId21" Type="http://schemas.openxmlformats.org/officeDocument/2006/relationships/font" Target="fonts/font2.fntdata"/><Relationship Id="rId34" Type="http://schemas.openxmlformats.org/officeDocument/2006/relationships/font" Target="fonts/font15.fntdata"/><Relationship Id="rId42" Type="http://schemas.openxmlformats.org/officeDocument/2006/relationships/font" Target="fonts/font23.fntdata"/><Relationship Id="rId47" Type="http://schemas.openxmlformats.org/officeDocument/2006/relationships/font" Target="fonts/font28.fntdata"/><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10.fntdata"/><Relationship Id="rId11" Type="http://schemas.openxmlformats.org/officeDocument/2006/relationships/slide" Target="slides/slide7.xml"/><Relationship Id="rId24" Type="http://schemas.openxmlformats.org/officeDocument/2006/relationships/font" Target="fonts/font5.fntdata"/><Relationship Id="rId32" Type="http://schemas.openxmlformats.org/officeDocument/2006/relationships/font" Target="fonts/font13.fntdata"/><Relationship Id="rId37" Type="http://schemas.openxmlformats.org/officeDocument/2006/relationships/font" Target="fonts/font18.fntdata"/><Relationship Id="rId40" Type="http://schemas.openxmlformats.org/officeDocument/2006/relationships/font" Target="fonts/font21.fntdata"/><Relationship Id="rId45" Type="http://schemas.openxmlformats.org/officeDocument/2006/relationships/font" Target="fonts/font26.fntdata"/><Relationship Id="rId53"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notesMaster" Target="notesMasters/notesMaster1.xml"/><Relationship Id="rId31" Type="http://schemas.openxmlformats.org/officeDocument/2006/relationships/font" Target="fonts/font12.fntdata"/><Relationship Id="rId44" Type="http://schemas.openxmlformats.org/officeDocument/2006/relationships/font" Target="fonts/font25.fntdata"/><Relationship Id="rId52"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3.fntdata"/><Relationship Id="rId27" Type="http://schemas.openxmlformats.org/officeDocument/2006/relationships/font" Target="fonts/font8.fntdata"/><Relationship Id="rId30" Type="http://schemas.openxmlformats.org/officeDocument/2006/relationships/font" Target="fonts/font11.fntdata"/><Relationship Id="rId35" Type="http://schemas.openxmlformats.org/officeDocument/2006/relationships/font" Target="fonts/font16.fntdata"/><Relationship Id="rId43" Type="http://schemas.openxmlformats.org/officeDocument/2006/relationships/font" Target="fonts/font24.fntdata"/><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6.fntdata"/><Relationship Id="rId33" Type="http://schemas.openxmlformats.org/officeDocument/2006/relationships/font" Target="fonts/font14.fntdata"/><Relationship Id="rId38" Type="http://schemas.openxmlformats.org/officeDocument/2006/relationships/font" Target="fonts/font19.fntdata"/><Relationship Id="rId46" Type="http://schemas.openxmlformats.org/officeDocument/2006/relationships/font" Target="fonts/font27.fntdata"/><Relationship Id="rId20" Type="http://schemas.openxmlformats.org/officeDocument/2006/relationships/font" Target="fonts/font1.fntdata"/><Relationship Id="rId41" Type="http://schemas.openxmlformats.org/officeDocument/2006/relationships/font" Target="fonts/font22.fntdata"/><Relationship Id="rId54"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font" Target="fonts/font4.fntdata"/><Relationship Id="rId28" Type="http://schemas.openxmlformats.org/officeDocument/2006/relationships/font" Target="fonts/font9.fntdata"/><Relationship Id="rId36" Type="http://schemas.openxmlformats.org/officeDocument/2006/relationships/font" Target="fonts/font17.fntdata"/><Relationship Id="rId49"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ikke Lundal Olufson" userId="a1e9154e-c72e-47bf-81b1-52fb44e06838" providerId="ADAL" clId="{3C0DE244-DC6A-4319-8F31-EAEABDF19DFA}"/>
    <pc:docChg chg="undo custSel delSld modSld">
      <pc:chgData name="Rikke Lundal Olufson" userId="a1e9154e-c72e-47bf-81b1-52fb44e06838" providerId="ADAL" clId="{3C0DE244-DC6A-4319-8F31-EAEABDF19DFA}" dt="2026-08-31T11:54:44.837" v="212" actId="1076"/>
      <pc:docMkLst>
        <pc:docMk/>
      </pc:docMkLst>
      <pc:sldChg chg="modSp mod">
        <pc:chgData name="Rikke Lundal Olufson" userId="a1e9154e-c72e-47bf-81b1-52fb44e06838" providerId="ADAL" clId="{3C0DE244-DC6A-4319-8F31-EAEABDF19DFA}" dt="2026-08-31T11:43:48.849" v="49" actId="20577"/>
        <pc:sldMkLst>
          <pc:docMk/>
          <pc:sldMk cId="2366122951" sldId="2484"/>
        </pc:sldMkLst>
        <pc:spChg chg="mod">
          <ac:chgData name="Rikke Lundal Olufson" userId="a1e9154e-c72e-47bf-81b1-52fb44e06838" providerId="ADAL" clId="{3C0DE244-DC6A-4319-8F31-EAEABDF19DFA}" dt="2026-08-31T09:33:24.666" v="2" actId="20577"/>
          <ac:spMkLst>
            <pc:docMk/>
            <pc:sldMk cId="2366122951" sldId="2484"/>
            <ac:spMk id="2" creationId="{F72473E4-F1C6-B389-26F1-CD6CCFCBECD4}"/>
          </ac:spMkLst>
        </pc:spChg>
        <pc:spChg chg="mod">
          <ac:chgData name="Rikke Lundal Olufson" userId="a1e9154e-c72e-47bf-81b1-52fb44e06838" providerId="ADAL" clId="{3C0DE244-DC6A-4319-8F31-EAEABDF19DFA}" dt="2026-08-31T11:43:48.849" v="49" actId="20577"/>
          <ac:spMkLst>
            <pc:docMk/>
            <pc:sldMk cId="2366122951" sldId="2484"/>
            <ac:spMk id="10" creationId="{244B38D3-2C07-862F-4539-2366E4C61310}"/>
          </ac:spMkLst>
        </pc:spChg>
      </pc:sldChg>
      <pc:sldChg chg="modSp mod">
        <pc:chgData name="Rikke Lundal Olufson" userId="a1e9154e-c72e-47bf-81b1-52fb44e06838" providerId="ADAL" clId="{3C0DE244-DC6A-4319-8F31-EAEABDF19DFA}" dt="2026-08-31T11:48:52.275" v="162" actId="1076"/>
        <pc:sldMkLst>
          <pc:docMk/>
          <pc:sldMk cId="3008202708" sldId="2486"/>
        </pc:sldMkLst>
        <pc:spChg chg="mod">
          <ac:chgData name="Rikke Lundal Olufson" userId="a1e9154e-c72e-47bf-81b1-52fb44e06838" providerId="ADAL" clId="{3C0DE244-DC6A-4319-8F31-EAEABDF19DFA}" dt="2026-08-31T11:13:01.567" v="34" actId="20577"/>
          <ac:spMkLst>
            <pc:docMk/>
            <pc:sldMk cId="3008202708" sldId="2486"/>
            <ac:spMk id="2" creationId="{ED227A41-224C-7F1F-EBF3-12EEE7173358}"/>
          </ac:spMkLst>
        </pc:spChg>
        <pc:spChg chg="mod">
          <ac:chgData name="Rikke Lundal Olufson" userId="a1e9154e-c72e-47bf-81b1-52fb44e06838" providerId="ADAL" clId="{3C0DE244-DC6A-4319-8F31-EAEABDF19DFA}" dt="2026-08-31T11:48:52.275" v="162" actId="1076"/>
          <ac:spMkLst>
            <pc:docMk/>
            <pc:sldMk cId="3008202708" sldId="2486"/>
            <ac:spMk id="6" creationId="{C3DB1445-232F-F5E7-EF4D-E156380D54FC}"/>
          </ac:spMkLst>
        </pc:spChg>
        <pc:spChg chg="mod">
          <ac:chgData name="Rikke Lundal Olufson" userId="a1e9154e-c72e-47bf-81b1-52fb44e06838" providerId="ADAL" clId="{3C0DE244-DC6A-4319-8F31-EAEABDF19DFA}" dt="2026-08-31T11:48:48.375" v="161" actId="1076"/>
          <ac:spMkLst>
            <pc:docMk/>
            <pc:sldMk cId="3008202708" sldId="2486"/>
            <ac:spMk id="10" creationId="{6F667250-F011-DCEB-CC2B-8AF3640A2B62}"/>
          </ac:spMkLst>
        </pc:spChg>
      </pc:sldChg>
      <pc:sldChg chg="modSp mod">
        <pc:chgData name="Rikke Lundal Olufson" userId="a1e9154e-c72e-47bf-81b1-52fb44e06838" providerId="ADAL" clId="{3C0DE244-DC6A-4319-8F31-EAEABDF19DFA}" dt="2026-08-31T11:46:16.559" v="120" actId="20577"/>
        <pc:sldMkLst>
          <pc:docMk/>
          <pc:sldMk cId="1140513604" sldId="2487"/>
        </pc:sldMkLst>
        <pc:spChg chg="mod">
          <ac:chgData name="Rikke Lundal Olufson" userId="a1e9154e-c72e-47bf-81b1-52fb44e06838" providerId="ADAL" clId="{3C0DE244-DC6A-4319-8F31-EAEABDF19DFA}" dt="2026-08-31T11:02:52.429" v="15" actId="20577"/>
          <ac:spMkLst>
            <pc:docMk/>
            <pc:sldMk cId="1140513604" sldId="2487"/>
            <ac:spMk id="2" creationId="{F31D0D3F-B18D-A694-07B4-6B63A564BC53}"/>
          </ac:spMkLst>
        </pc:spChg>
        <pc:spChg chg="mod">
          <ac:chgData name="Rikke Lundal Olufson" userId="a1e9154e-c72e-47bf-81b1-52fb44e06838" providerId="ADAL" clId="{3C0DE244-DC6A-4319-8F31-EAEABDF19DFA}" dt="2026-08-31T11:46:16.559" v="120" actId="20577"/>
          <ac:spMkLst>
            <pc:docMk/>
            <pc:sldMk cId="1140513604" sldId="2487"/>
            <ac:spMk id="10" creationId="{3A2A7F73-EA47-9DB9-3CD3-C7A6B82E4E60}"/>
          </ac:spMkLst>
        </pc:spChg>
      </pc:sldChg>
      <pc:sldChg chg="modSp mod">
        <pc:chgData name="Rikke Lundal Olufson" userId="a1e9154e-c72e-47bf-81b1-52fb44e06838" providerId="ADAL" clId="{3C0DE244-DC6A-4319-8F31-EAEABDF19DFA}" dt="2026-08-31T11:54:44.837" v="212" actId="1076"/>
        <pc:sldMkLst>
          <pc:docMk/>
          <pc:sldMk cId="2377745093" sldId="2505"/>
        </pc:sldMkLst>
        <pc:spChg chg="mod">
          <ac:chgData name="Rikke Lundal Olufson" userId="a1e9154e-c72e-47bf-81b1-52fb44e06838" providerId="ADAL" clId="{3C0DE244-DC6A-4319-8F31-EAEABDF19DFA}" dt="2026-08-31T11:54:44.837" v="212" actId="1076"/>
          <ac:spMkLst>
            <pc:docMk/>
            <pc:sldMk cId="2377745093" sldId="2505"/>
            <ac:spMk id="2" creationId="{D29262F7-90BD-A50C-937F-F36E3B7B7A24}"/>
          </ac:spMkLst>
        </pc:spChg>
        <pc:spChg chg="mod">
          <ac:chgData name="Rikke Lundal Olufson" userId="a1e9154e-c72e-47bf-81b1-52fb44e06838" providerId="ADAL" clId="{3C0DE244-DC6A-4319-8F31-EAEABDF19DFA}" dt="2026-08-31T11:54:32.672" v="209" actId="404"/>
          <ac:spMkLst>
            <pc:docMk/>
            <pc:sldMk cId="2377745093" sldId="2505"/>
            <ac:spMk id="3" creationId="{A16A4740-A42E-50EF-4535-DEA7557AB90D}"/>
          </ac:spMkLst>
        </pc:spChg>
        <pc:spChg chg="mod">
          <ac:chgData name="Rikke Lundal Olufson" userId="a1e9154e-c72e-47bf-81b1-52fb44e06838" providerId="ADAL" clId="{3C0DE244-DC6A-4319-8F31-EAEABDF19DFA}" dt="2026-08-31T11:54:39.602" v="211" actId="14100"/>
          <ac:spMkLst>
            <pc:docMk/>
            <pc:sldMk cId="2377745093" sldId="2505"/>
            <ac:spMk id="5" creationId="{C90A40A3-A672-8841-2804-B0678F1BA69A}"/>
          </ac:spMkLst>
        </pc:spChg>
      </pc:sldChg>
      <pc:sldChg chg="del">
        <pc:chgData name="Rikke Lundal Olufson" userId="a1e9154e-c72e-47bf-81b1-52fb44e06838" providerId="ADAL" clId="{3C0DE244-DC6A-4319-8F31-EAEABDF19DFA}" dt="2026-08-31T09:33:16.054" v="0" actId="47"/>
        <pc:sldMkLst>
          <pc:docMk/>
          <pc:sldMk cId="3746831258" sldId="2506"/>
        </pc:sldMkLst>
      </pc:sldChg>
      <pc:sldChg chg="modSp">
        <pc:chgData name="Rikke Lundal Olufson" userId="a1e9154e-c72e-47bf-81b1-52fb44e06838" providerId="ADAL" clId="{3C0DE244-DC6A-4319-8F31-EAEABDF19DFA}" dt="2026-08-31T09:33:33.929" v="3"/>
        <pc:sldMkLst>
          <pc:docMk/>
          <pc:sldMk cId="3680488403" sldId="2508"/>
        </pc:sldMkLst>
        <pc:spChg chg="mod">
          <ac:chgData name="Rikke Lundal Olufson" userId="a1e9154e-c72e-47bf-81b1-52fb44e06838" providerId="ADAL" clId="{3C0DE244-DC6A-4319-8F31-EAEABDF19DFA}" dt="2026-08-31T09:33:33.929" v="3"/>
          <ac:spMkLst>
            <pc:docMk/>
            <pc:sldMk cId="3680488403" sldId="2508"/>
            <ac:spMk id="2" creationId="{B178ACDE-4EE0-33C7-D94F-4062BB5A2364}"/>
          </ac:spMkLst>
        </pc:spChg>
      </pc:sldChg>
      <pc:sldChg chg="modSp mod">
        <pc:chgData name="Rikke Lundal Olufson" userId="a1e9154e-c72e-47bf-81b1-52fb44e06838" providerId="ADAL" clId="{3C0DE244-DC6A-4319-8F31-EAEABDF19DFA}" dt="2026-08-31T11:52:03.869" v="187" actId="6549"/>
        <pc:sldMkLst>
          <pc:docMk/>
          <pc:sldMk cId="3202363108" sldId="2509"/>
        </pc:sldMkLst>
        <pc:spChg chg="mod">
          <ac:chgData name="Rikke Lundal Olufson" userId="a1e9154e-c72e-47bf-81b1-52fb44e06838" providerId="ADAL" clId="{3C0DE244-DC6A-4319-8F31-EAEABDF19DFA}" dt="2026-08-31T11:02:56.199" v="16" actId="20577"/>
          <ac:spMkLst>
            <pc:docMk/>
            <pc:sldMk cId="3202363108" sldId="2509"/>
            <ac:spMk id="2" creationId="{2E801C0A-AFD6-C328-F878-E2607BDF3D54}"/>
          </ac:spMkLst>
        </pc:spChg>
        <pc:spChg chg="mod">
          <ac:chgData name="Rikke Lundal Olufson" userId="a1e9154e-c72e-47bf-81b1-52fb44e06838" providerId="ADAL" clId="{3C0DE244-DC6A-4319-8F31-EAEABDF19DFA}" dt="2026-08-31T11:52:03.869" v="187" actId="6549"/>
          <ac:spMkLst>
            <pc:docMk/>
            <pc:sldMk cId="3202363108" sldId="2509"/>
            <ac:spMk id="6" creationId="{017EAA66-8969-FD57-EEF7-AF771D3B9767}"/>
          </ac:spMkLst>
        </pc:spChg>
      </pc:sldChg>
      <pc:sldChg chg="modSp mod">
        <pc:chgData name="Rikke Lundal Olufson" userId="a1e9154e-c72e-47bf-81b1-52fb44e06838" providerId="ADAL" clId="{3C0DE244-DC6A-4319-8F31-EAEABDF19DFA}" dt="2026-08-31T11:13:09.376" v="46" actId="20577"/>
        <pc:sldMkLst>
          <pc:docMk/>
          <pc:sldMk cId="3301702345" sldId="2510"/>
        </pc:sldMkLst>
        <pc:spChg chg="mod">
          <ac:chgData name="Rikke Lundal Olufson" userId="a1e9154e-c72e-47bf-81b1-52fb44e06838" providerId="ADAL" clId="{3C0DE244-DC6A-4319-8F31-EAEABDF19DFA}" dt="2026-08-31T11:13:09.376" v="46" actId="20577"/>
          <ac:spMkLst>
            <pc:docMk/>
            <pc:sldMk cId="3301702345" sldId="2510"/>
            <ac:spMk id="2" creationId="{13A7EF0A-9EF7-100B-ABA9-0A9A37CA72F6}"/>
          </ac:spMkLst>
        </pc:spChg>
      </pc:sldChg>
      <pc:sldChg chg="modSp mod">
        <pc:chgData name="Rikke Lundal Olufson" userId="a1e9154e-c72e-47bf-81b1-52fb44e06838" providerId="ADAL" clId="{3C0DE244-DC6A-4319-8F31-EAEABDF19DFA}" dt="2026-08-31T11:52:29.930" v="188" actId="1076"/>
        <pc:sldMkLst>
          <pc:docMk/>
          <pc:sldMk cId="1405683683" sldId="2517"/>
        </pc:sldMkLst>
        <pc:spChg chg="mod">
          <ac:chgData name="Rikke Lundal Olufson" userId="a1e9154e-c72e-47bf-81b1-52fb44e06838" providerId="ADAL" clId="{3C0DE244-DC6A-4319-8F31-EAEABDF19DFA}" dt="2026-08-31T11:52:29.930" v="188" actId="1076"/>
          <ac:spMkLst>
            <pc:docMk/>
            <pc:sldMk cId="1405683683" sldId="2517"/>
            <ac:spMk id="3" creationId="{CEB853EE-7263-C4A8-3BAE-4FF409B75F00}"/>
          </ac:spMkLst>
        </pc:spChg>
      </pc:sldChg>
    </pc:docChg>
  </pc:docChgLst>
  <pc:docChgLst>
    <pc:chgData name="Charlotte Ranzau Dall" userId="0e40b1c1-8dfc-459b-9e44-c4d867420701" providerId="ADAL" clId="{C767A156-20C2-47B2-9928-2933C1439025}"/>
    <pc:docChg chg="undo redo custSel addSld delSld modSld sldOrd">
      <pc:chgData name="Charlotte Ranzau Dall" userId="0e40b1c1-8dfc-459b-9e44-c4d867420701" providerId="ADAL" clId="{C767A156-20C2-47B2-9928-2933C1439025}" dt="2026-08-07T12:55:14.475" v="23730" actId="20577"/>
      <pc:docMkLst>
        <pc:docMk/>
      </pc:docMkLst>
      <pc:sldChg chg="modSp mod">
        <pc:chgData name="Charlotte Ranzau Dall" userId="0e40b1c1-8dfc-459b-9e44-c4d867420701" providerId="ADAL" clId="{C767A156-20C2-47B2-9928-2933C1439025}" dt="2026-08-07T12:55:14.475" v="23730" actId="20577"/>
        <pc:sldMkLst>
          <pc:docMk/>
          <pc:sldMk cId="1468948504" sldId="265"/>
        </pc:sldMkLst>
        <pc:spChg chg="mod">
          <ac:chgData name="Charlotte Ranzau Dall" userId="0e40b1c1-8dfc-459b-9e44-c4d867420701" providerId="ADAL" clId="{C767A156-20C2-47B2-9928-2933C1439025}" dt="2026-08-07T12:55:14.475" v="23730" actId="20577"/>
          <ac:spMkLst>
            <pc:docMk/>
            <pc:sldMk cId="1468948504" sldId="265"/>
            <ac:spMk id="13" creationId="{C01C252E-7089-77F6-5DB3-6F61A0E23C74}"/>
          </ac:spMkLst>
        </pc:spChg>
      </pc:sldChg>
      <pc:sldChg chg="modSp mod">
        <pc:chgData name="Charlotte Ranzau Dall" userId="0e40b1c1-8dfc-459b-9e44-c4d867420701" providerId="ADAL" clId="{C767A156-20C2-47B2-9928-2933C1439025}" dt="2026-08-03T13:20:19.780" v="23720" actId="6549"/>
        <pc:sldMkLst>
          <pc:docMk/>
          <pc:sldMk cId="2366122951" sldId="2484"/>
        </pc:sldMkLst>
        <pc:spChg chg="mod">
          <ac:chgData name="Charlotte Ranzau Dall" userId="0e40b1c1-8dfc-459b-9e44-c4d867420701" providerId="ADAL" clId="{C767A156-20C2-47B2-9928-2933C1439025}" dt="2026-08-03T13:20:19.780" v="23720" actId="6549"/>
          <ac:spMkLst>
            <pc:docMk/>
            <pc:sldMk cId="2366122951" sldId="2484"/>
            <ac:spMk id="2" creationId="{F72473E4-F1C6-B389-26F1-CD6CCFCBECD4}"/>
          </ac:spMkLst>
        </pc:spChg>
      </pc:sldChg>
      <pc:sldChg chg="add">
        <pc:chgData name="Charlotte Ranzau Dall" userId="0e40b1c1-8dfc-459b-9e44-c4d867420701" providerId="ADAL" clId="{C767A156-20C2-47B2-9928-2933C1439025}" dt="2026-08-07T12:18:42.949" v="23721"/>
        <pc:sldMkLst>
          <pc:docMk/>
          <pc:sldMk cId="2685375807" sldId="2530"/>
        </pc:sldMkLst>
      </pc:sldChg>
      <pc:sldChg chg="add">
        <pc:chgData name="Charlotte Ranzau Dall" userId="0e40b1c1-8dfc-459b-9e44-c4d867420701" providerId="ADAL" clId="{C767A156-20C2-47B2-9928-2933C1439025}" dt="2026-08-07T12:19:43.047" v="23723"/>
        <pc:sldMkLst>
          <pc:docMk/>
          <pc:sldMk cId="1184763074" sldId="2531"/>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sidehove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da-DK"/>
          </a:p>
        </p:txBody>
      </p:sp>
      <p:sp>
        <p:nvSpPr>
          <p:cNvPr id="3" name="Pladsholder til dato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A0BF1160-14B4-42FB-8792-EB726BCA5CE1}" type="datetimeFigureOut">
              <a:rPr lang="da-DK" smtClean="0"/>
              <a:t>31-08-2026</a:t>
            </a:fld>
            <a:endParaRPr lang="da-DK"/>
          </a:p>
        </p:txBody>
      </p:sp>
      <p:sp>
        <p:nvSpPr>
          <p:cNvPr id="4" name="Pladsholder til slidebillede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da-DK"/>
          </a:p>
        </p:txBody>
      </p:sp>
      <p:sp>
        <p:nvSpPr>
          <p:cNvPr id="5" name="Pladsholder til note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
        <p:nvSpPr>
          <p:cNvPr id="6" name="Pladsholder til sidefod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da-DK"/>
          </a:p>
        </p:txBody>
      </p:sp>
      <p:sp>
        <p:nvSpPr>
          <p:cNvPr id="7" name="Pladsholder til slide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F859FA29-903A-45F0-92EC-044CA4972488}" type="slidenum">
              <a:rPr lang="da-DK" smtClean="0"/>
              <a:t>‹nr.›</a:t>
            </a:fld>
            <a:endParaRPr lang="da-DK"/>
          </a:p>
        </p:txBody>
      </p:sp>
    </p:spTree>
    <p:extLst>
      <p:ext uri="{BB962C8B-B14F-4D97-AF65-F5344CB8AC3E}">
        <p14:creationId xmlns:p14="http://schemas.microsoft.com/office/powerpoint/2010/main" val="34476170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BF067F-D7AC-DB85-14AD-70AC94422F61}"/>
            </a:ext>
          </a:extLst>
        </p:cNvPr>
        <p:cNvGrpSpPr/>
        <p:nvPr/>
      </p:nvGrpSpPr>
      <p:grpSpPr>
        <a:xfrm>
          <a:off x="0" y="0"/>
          <a:ext cx="0" cy="0"/>
          <a:chOff x="0" y="0"/>
          <a:chExt cx="0" cy="0"/>
        </a:xfrm>
      </p:grpSpPr>
      <p:sp>
        <p:nvSpPr>
          <p:cNvPr id="2" name="Pladsholder til slidebillede 1">
            <a:extLst>
              <a:ext uri="{FF2B5EF4-FFF2-40B4-BE49-F238E27FC236}">
                <a16:creationId xmlns:a16="http://schemas.microsoft.com/office/drawing/2014/main" id="{A59D6D79-3147-0293-773C-5A049AF63677}"/>
              </a:ext>
            </a:extLst>
          </p:cNvPr>
          <p:cNvSpPr>
            <a:spLocks noGrp="1" noRot="1" noChangeAspect="1"/>
          </p:cNvSpPr>
          <p:nvPr>
            <p:ph type="sldImg"/>
          </p:nvPr>
        </p:nvSpPr>
        <p:spPr/>
      </p:sp>
      <p:sp>
        <p:nvSpPr>
          <p:cNvPr id="3" name="Pladsholder til noter 2">
            <a:extLst>
              <a:ext uri="{FF2B5EF4-FFF2-40B4-BE49-F238E27FC236}">
                <a16:creationId xmlns:a16="http://schemas.microsoft.com/office/drawing/2014/main" id="{7B7E551B-A000-1AC1-4044-1E925A1E3E06}"/>
              </a:ext>
            </a:extLst>
          </p:cNvPr>
          <p:cNvSpPr>
            <a:spLocks noGrp="1"/>
          </p:cNvSpPr>
          <p:nvPr>
            <p:ph type="body" idx="1"/>
          </p:nvPr>
        </p:nvSpPr>
        <p:spPr/>
        <p:txBody>
          <a:bodyPr/>
          <a:lstStyle/>
          <a:p>
            <a:endParaRPr lang="da-DK"/>
          </a:p>
        </p:txBody>
      </p:sp>
      <p:sp>
        <p:nvSpPr>
          <p:cNvPr id="4" name="Pladsholder til slidenummer 3">
            <a:extLst>
              <a:ext uri="{FF2B5EF4-FFF2-40B4-BE49-F238E27FC236}">
                <a16:creationId xmlns:a16="http://schemas.microsoft.com/office/drawing/2014/main" id="{5AF1E6CC-6387-A394-78F4-955C46B9F486}"/>
              </a:ext>
            </a:extLst>
          </p:cNvPr>
          <p:cNvSpPr>
            <a:spLocks noGrp="1"/>
          </p:cNvSpPr>
          <p:nvPr>
            <p:ph type="sldNum" sz="quarter" idx="5"/>
          </p:nvPr>
        </p:nvSpPr>
        <p:spPr/>
        <p:txBody>
          <a:bodyPr/>
          <a:lstStyle/>
          <a:p>
            <a:fld id="{F859FA29-903A-45F0-92EC-044CA4972488}" type="slidenum">
              <a:rPr lang="da-DK" smtClean="0"/>
              <a:t>3</a:t>
            </a:fld>
            <a:endParaRPr lang="da-DK"/>
          </a:p>
        </p:txBody>
      </p:sp>
    </p:spTree>
    <p:extLst>
      <p:ext uri="{BB962C8B-B14F-4D97-AF65-F5344CB8AC3E}">
        <p14:creationId xmlns:p14="http://schemas.microsoft.com/office/powerpoint/2010/main" val="320669203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rside">
    <p:spTree>
      <p:nvGrpSpPr>
        <p:cNvPr id="1" name=""/>
        <p:cNvGrpSpPr/>
        <p:nvPr/>
      </p:nvGrpSpPr>
      <p:grpSpPr>
        <a:xfrm>
          <a:off x="0" y="0"/>
          <a:ext cx="0" cy="0"/>
          <a:chOff x="0" y="0"/>
          <a:chExt cx="0" cy="0"/>
        </a:xfrm>
      </p:grpSpPr>
      <p:sp>
        <p:nvSpPr>
          <p:cNvPr id="9" name="Pladsholder til billede 8">
            <a:extLst>
              <a:ext uri="{FF2B5EF4-FFF2-40B4-BE49-F238E27FC236}">
                <a16:creationId xmlns:a16="http://schemas.microsoft.com/office/drawing/2014/main" id="{E3053CC0-3B01-F1F7-F2E4-66D03A824442}"/>
              </a:ext>
            </a:extLst>
          </p:cNvPr>
          <p:cNvSpPr>
            <a:spLocks noGrp="1"/>
          </p:cNvSpPr>
          <p:nvPr>
            <p:ph type="pic" sz="quarter" idx="11"/>
          </p:nvPr>
        </p:nvSpPr>
        <p:spPr>
          <a:xfrm>
            <a:off x="-8816" y="0"/>
            <a:ext cx="12200816" cy="6880202"/>
          </a:xfrm>
          <a:prstGeom prst="rect">
            <a:avLst/>
          </a:prstGeom>
          <a:solidFill>
            <a:schemeClr val="accent2">
              <a:alpha val="80350"/>
            </a:schemeClr>
          </a:solidFill>
          <a:ln>
            <a:solidFill>
              <a:schemeClr val="accent3"/>
            </a:solidFill>
          </a:ln>
        </p:spPr>
        <p:txBody>
          <a:bodyPr/>
          <a:lstStyle>
            <a:lvl1pPr marL="0" indent="0">
              <a:buNone/>
              <a:defRPr>
                <a:noFill/>
              </a:defRPr>
            </a:lvl1pPr>
          </a:lstStyle>
          <a:p>
            <a:endParaRPr lang="da-DK"/>
          </a:p>
        </p:txBody>
      </p:sp>
      <p:sp>
        <p:nvSpPr>
          <p:cNvPr id="16" name="Picture Placeholder 5">
            <a:extLst>
              <a:ext uri="{FF2B5EF4-FFF2-40B4-BE49-F238E27FC236}">
                <a16:creationId xmlns:a16="http://schemas.microsoft.com/office/drawing/2014/main" id="{0BD3937B-6863-8784-577D-C0E87E3EDC5E}"/>
              </a:ext>
            </a:extLst>
          </p:cNvPr>
          <p:cNvSpPr>
            <a:spLocks noGrp="1"/>
          </p:cNvSpPr>
          <p:nvPr>
            <p:ph type="pic" sz="quarter" idx="10" hasCustomPrompt="1"/>
          </p:nvPr>
        </p:nvSpPr>
        <p:spPr>
          <a:xfrm>
            <a:off x="0" y="0"/>
            <a:ext cx="12192000" cy="6858000"/>
          </a:xfrm>
        </p:spPr>
        <p:txBody>
          <a:bodyPr anchor="ctr" anchorCtr="0">
            <a:normAutofit/>
          </a:bodyPr>
          <a:lstStyle>
            <a:lvl1pPr marL="0" indent="0" algn="ctr">
              <a:buNone/>
              <a:defRPr sz="1500">
                <a:solidFill>
                  <a:schemeClr val="bg1"/>
                </a:solidFill>
              </a:defRPr>
            </a:lvl1pPr>
          </a:lstStyle>
          <a:p>
            <a:r>
              <a:rPr lang="da-DK"/>
              <a:t>Indsæt sort/hvid billede </a:t>
            </a:r>
          </a:p>
          <a:p>
            <a:r>
              <a:rPr lang="da-DK"/>
              <a:t>Klik ”Arranger” – ”Placér bagerst”</a:t>
            </a:r>
          </a:p>
        </p:txBody>
      </p:sp>
      <p:sp>
        <p:nvSpPr>
          <p:cNvPr id="2" name="Titel 1">
            <a:extLst>
              <a:ext uri="{FF2B5EF4-FFF2-40B4-BE49-F238E27FC236}">
                <a16:creationId xmlns:a16="http://schemas.microsoft.com/office/drawing/2014/main" id="{6AF85143-C406-F089-83F0-4319E0A55AFB}"/>
              </a:ext>
            </a:extLst>
          </p:cNvPr>
          <p:cNvSpPr>
            <a:spLocks noGrp="1"/>
          </p:cNvSpPr>
          <p:nvPr>
            <p:ph type="title" hasCustomPrompt="1"/>
          </p:nvPr>
        </p:nvSpPr>
        <p:spPr>
          <a:xfrm>
            <a:off x="497542" y="1958162"/>
            <a:ext cx="7603630" cy="1776585"/>
          </a:xfrm>
        </p:spPr>
        <p:txBody>
          <a:bodyPr anchor="b">
            <a:spAutoFit/>
          </a:bodyPr>
          <a:lstStyle>
            <a:lvl1pPr>
              <a:lnSpc>
                <a:spcPct val="90000"/>
              </a:lnSpc>
              <a:defRPr lang="da-DK" sz="6000" b="1" i="0" dirty="0">
                <a:solidFill>
                  <a:schemeClr val="bg1"/>
                </a:solidFill>
                <a:latin typeface="Albert Sans ExtraBold" pitchFamily="2" charset="77"/>
              </a:defRPr>
            </a:lvl1pPr>
          </a:lstStyle>
          <a:p>
            <a:r>
              <a:rPr lang="da-DK"/>
              <a:t>Præsentations titel skrives her </a:t>
            </a:r>
          </a:p>
        </p:txBody>
      </p:sp>
      <p:sp>
        <p:nvSpPr>
          <p:cNvPr id="13" name="Pladsholder til tekst 12">
            <a:extLst>
              <a:ext uri="{FF2B5EF4-FFF2-40B4-BE49-F238E27FC236}">
                <a16:creationId xmlns:a16="http://schemas.microsoft.com/office/drawing/2014/main" id="{8031C8DF-FE8E-3248-D96A-FC9E59A58553}"/>
              </a:ext>
            </a:extLst>
          </p:cNvPr>
          <p:cNvSpPr>
            <a:spLocks noGrp="1"/>
          </p:cNvSpPr>
          <p:nvPr>
            <p:ph type="body" sz="quarter" idx="12" hasCustomPrompt="1"/>
          </p:nvPr>
        </p:nvSpPr>
        <p:spPr>
          <a:xfrm>
            <a:off x="497542" y="3824023"/>
            <a:ext cx="7044775" cy="258532"/>
          </a:xfrm>
        </p:spPr>
        <p:txBody>
          <a:bodyPr anchor="b">
            <a:spAutoFit/>
          </a:bodyPr>
          <a:lstStyle>
            <a:lvl1pPr marL="0" indent="0">
              <a:buNone/>
              <a:defRPr sz="1200" b="0" i="0">
                <a:solidFill>
                  <a:schemeClr val="bg1"/>
                </a:solidFill>
                <a:latin typeface="Albert Sans Medium" pitchFamily="2" charset="77"/>
              </a:defRPr>
            </a:lvl1pPr>
          </a:lstStyle>
          <a:p>
            <a:pPr lvl="0"/>
            <a:r>
              <a:rPr lang="da-DK"/>
              <a:t>Subtitel (Projekt/speciale …)</a:t>
            </a:r>
          </a:p>
        </p:txBody>
      </p:sp>
      <p:pic>
        <p:nvPicPr>
          <p:cNvPr id="18" name="Billede 17" descr="Et billede, der indeholder logo, hvid, Grafik&#10;&#10;Automatisk genereret beskrivelse">
            <a:extLst>
              <a:ext uri="{FF2B5EF4-FFF2-40B4-BE49-F238E27FC236}">
                <a16:creationId xmlns:a16="http://schemas.microsoft.com/office/drawing/2014/main" id="{337FB04E-8636-2A85-AD01-C53ADF44B0F6}"/>
              </a:ext>
            </a:extLst>
          </p:cNvPr>
          <p:cNvPicPr>
            <a:picLocks noChangeAspect="1"/>
          </p:cNvPicPr>
          <p:nvPr userDrawn="1"/>
        </p:nvPicPr>
        <p:blipFill>
          <a:blip r:embed="rId2"/>
          <a:stretch>
            <a:fillRect/>
          </a:stretch>
        </p:blipFill>
        <p:spPr>
          <a:xfrm>
            <a:off x="-8816" y="4274957"/>
            <a:ext cx="12200816" cy="2566863"/>
          </a:xfrm>
          <a:prstGeom prst="rect">
            <a:avLst/>
          </a:prstGeom>
        </p:spPr>
      </p:pic>
      <p:pic>
        <p:nvPicPr>
          <p:cNvPr id="6" name="Billede 5" descr="Et billede, der indeholder Font/skrifttype, Grafik, logo, grafisk design&#10;&#10;Automatisk genereret beskrivelse">
            <a:extLst>
              <a:ext uri="{FF2B5EF4-FFF2-40B4-BE49-F238E27FC236}">
                <a16:creationId xmlns:a16="http://schemas.microsoft.com/office/drawing/2014/main" id="{3A83234B-F7E4-9140-4806-D57A2FA15A2E}"/>
              </a:ext>
            </a:extLst>
          </p:cNvPr>
          <p:cNvPicPr>
            <a:picLocks noChangeAspect="1"/>
          </p:cNvPicPr>
          <p:nvPr userDrawn="1"/>
        </p:nvPicPr>
        <p:blipFill>
          <a:blip r:embed="rId3"/>
          <a:stretch>
            <a:fillRect/>
          </a:stretch>
        </p:blipFill>
        <p:spPr>
          <a:xfrm>
            <a:off x="10363199" y="5820372"/>
            <a:ext cx="1283357" cy="535978"/>
          </a:xfrm>
          <a:prstGeom prst="rect">
            <a:avLst/>
          </a:prstGeom>
        </p:spPr>
      </p:pic>
      <p:sp>
        <p:nvSpPr>
          <p:cNvPr id="5" name="Pladsholder til tekst 4">
            <a:extLst>
              <a:ext uri="{FF2B5EF4-FFF2-40B4-BE49-F238E27FC236}">
                <a16:creationId xmlns:a16="http://schemas.microsoft.com/office/drawing/2014/main" id="{3E7555B9-C164-9D03-C159-FF57755D7329}"/>
              </a:ext>
            </a:extLst>
          </p:cNvPr>
          <p:cNvSpPr>
            <a:spLocks noGrp="1"/>
          </p:cNvSpPr>
          <p:nvPr>
            <p:ph type="body" sz="quarter" idx="13" hasCustomPrompt="1"/>
          </p:nvPr>
        </p:nvSpPr>
        <p:spPr>
          <a:xfrm>
            <a:off x="8717280" y="463550"/>
            <a:ext cx="3010382" cy="261610"/>
          </a:xfrm>
        </p:spPr>
        <p:txBody>
          <a:bodyPr>
            <a:normAutofit/>
          </a:bodyPr>
          <a:lstStyle>
            <a:lvl1pPr marL="0" indent="0" algn="r">
              <a:buFontTx/>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da-DK"/>
              <a:t>ENHEDEN FOR KVALITET I SPECIALLÆGEPRAKSIS</a:t>
            </a:r>
          </a:p>
        </p:txBody>
      </p:sp>
    </p:spTree>
    <p:extLst>
      <p:ext uri="{BB962C8B-B14F-4D97-AF65-F5344CB8AC3E}">
        <p14:creationId xmlns:p14="http://schemas.microsoft.com/office/powerpoint/2010/main" val="234851939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Img (2/3) + tekst">
    <p:bg>
      <p:bgPr>
        <a:solidFill>
          <a:schemeClr val="bg2"/>
        </a:solidFill>
        <a:effectLst/>
      </p:bgPr>
    </p:bg>
    <p:spTree>
      <p:nvGrpSpPr>
        <p:cNvPr id="1" name=""/>
        <p:cNvGrpSpPr/>
        <p:nvPr/>
      </p:nvGrpSpPr>
      <p:grpSpPr>
        <a:xfrm>
          <a:off x="0" y="0"/>
          <a:ext cx="0" cy="0"/>
          <a:chOff x="0" y="0"/>
          <a:chExt cx="0" cy="0"/>
        </a:xfrm>
      </p:grpSpPr>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8562504" cy="5987407"/>
          </a:xfrm>
          <a:prstGeom prst="roundRect">
            <a:avLst>
              <a:gd name="adj" fmla="val 3518"/>
            </a:avLst>
          </a:prstGeom>
          <a:solidFill>
            <a:schemeClr val="bg1"/>
          </a:solidFill>
        </p:spPr>
        <p:txBody>
          <a:bodyPr anchor="ctr">
            <a:normAutofit/>
          </a:bodyPr>
          <a:lstStyle>
            <a:lvl1pPr marL="0" indent="0" algn="ctr">
              <a:buNone/>
              <a:defRPr sz="1500"/>
            </a:lvl1pPr>
          </a:lstStyle>
          <a:p>
            <a:r>
              <a:rPr lang="da-DK"/>
              <a:t>Indsæt billede</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8094D53-9026-F40F-49DC-163079AD459A}"/>
              </a:ext>
            </a:extLst>
          </p:cNvPr>
          <p:cNvPicPr>
            <a:picLocks noChangeAspect="1"/>
          </p:cNvPicPr>
          <p:nvPr userDrawn="1"/>
        </p:nvPicPr>
        <p:blipFill>
          <a:blip r:embed="rId2"/>
          <a:stretch>
            <a:fillRect/>
          </a:stretch>
        </p:blipFill>
        <p:spPr>
          <a:xfrm>
            <a:off x="11100617" y="6148102"/>
            <a:ext cx="648000" cy="270629"/>
          </a:xfrm>
          <a:prstGeom prst="rect">
            <a:avLst/>
          </a:prstGeom>
        </p:spPr>
      </p:pic>
      <p:sp>
        <p:nvSpPr>
          <p:cNvPr id="2" name="Pladsholder til tekst 3">
            <a:extLst>
              <a:ext uri="{FF2B5EF4-FFF2-40B4-BE49-F238E27FC236}">
                <a16:creationId xmlns:a16="http://schemas.microsoft.com/office/drawing/2014/main" id="{CCBAFA59-4140-F6D5-369D-17EEDBC731CA}"/>
              </a:ext>
            </a:extLst>
          </p:cNvPr>
          <p:cNvSpPr>
            <a:spLocks noGrp="1"/>
          </p:cNvSpPr>
          <p:nvPr>
            <p:ph type="body" sz="half" idx="2"/>
          </p:nvPr>
        </p:nvSpPr>
        <p:spPr>
          <a:xfrm>
            <a:off x="9305364" y="2421036"/>
            <a:ext cx="2439363" cy="1015663"/>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4" name="Pladsholder til tekst 4">
            <a:extLst>
              <a:ext uri="{FF2B5EF4-FFF2-40B4-BE49-F238E27FC236}">
                <a16:creationId xmlns:a16="http://schemas.microsoft.com/office/drawing/2014/main" id="{DFA55EB5-F601-CAF7-2F68-0168B2D5AC8A}"/>
              </a:ext>
            </a:extLst>
          </p:cNvPr>
          <p:cNvSpPr>
            <a:spLocks noGrp="1"/>
          </p:cNvSpPr>
          <p:nvPr>
            <p:ph type="body" sz="quarter" idx="11" hasCustomPrompt="1"/>
          </p:nvPr>
        </p:nvSpPr>
        <p:spPr>
          <a:xfrm>
            <a:off x="9305363" y="1797951"/>
            <a:ext cx="2439363" cy="480131"/>
          </a:xfrm>
        </p:spPr>
        <p:txBody>
          <a:bodyPr anchor="b">
            <a:spAutoFit/>
          </a:bodyPr>
          <a:lstStyle>
            <a:lvl1pPr marL="0" indent="0">
              <a:buNone/>
              <a:defRPr sz="3200" b="1" i="0">
                <a:latin typeface="Albert Sans Black" pitchFamily="2" charset="77"/>
              </a:defRPr>
            </a:lvl1pPr>
          </a:lstStyle>
          <a:p>
            <a:r>
              <a:rPr lang="da-DK" sz="2800"/>
              <a:t>Overskrift</a:t>
            </a:r>
          </a:p>
        </p:txBody>
      </p:sp>
    </p:spTree>
    <p:extLst>
      <p:ext uri="{BB962C8B-B14F-4D97-AF65-F5344CB8AC3E}">
        <p14:creationId xmlns:p14="http://schemas.microsoft.com/office/powerpoint/2010/main" val="36165139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Overskrift - 2 img">
    <p:bg>
      <p:bgPr>
        <a:solidFill>
          <a:schemeClr val="bg2"/>
        </a:solidFill>
        <a:effectLst/>
      </p:bgPr>
    </p:bg>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770E2F47-F969-64AB-518C-994C5CB10BDB}"/>
              </a:ext>
            </a:extLst>
          </p:cNvPr>
          <p:cNvSpPr>
            <a:spLocks noGrp="1"/>
          </p:cNvSpPr>
          <p:nvPr>
            <p:ph type="body" sz="half" idx="2"/>
          </p:nvPr>
        </p:nvSpPr>
        <p:spPr>
          <a:xfrm>
            <a:off x="479242" y="4633104"/>
            <a:ext cx="5486401" cy="707886"/>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5BEC729-A0E1-55B7-73AE-7069C7A4B459}"/>
              </a:ext>
            </a:extLst>
          </p:cNvPr>
          <p:cNvPicPr>
            <a:picLocks noChangeAspect="1"/>
          </p:cNvPicPr>
          <p:nvPr userDrawn="1"/>
        </p:nvPicPr>
        <p:blipFill>
          <a:blip r:embed="rId2"/>
          <a:stretch>
            <a:fillRect/>
          </a:stretch>
        </p:blipFill>
        <p:spPr>
          <a:xfrm>
            <a:off x="11100617" y="6148102"/>
            <a:ext cx="648000" cy="270629"/>
          </a:xfrm>
          <a:prstGeom prst="rect">
            <a:avLst/>
          </a:prstGeom>
        </p:spPr>
      </p:pic>
      <p:sp>
        <p:nvSpPr>
          <p:cNvPr id="2" name="Titel 1">
            <a:extLst>
              <a:ext uri="{FF2B5EF4-FFF2-40B4-BE49-F238E27FC236}">
                <a16:creationId xmlns:a16="http://schemas.microsoft.com/office/drawing/2014/main" id="{7A383444-AC37-55DF-C8AE-95A87EC18663}"/>
              </a:ext>
            </a:extLst>
          </p:cNvPr>
          <p:cNvSpPr>
            <a:spLocks noGrp="1"/>
          </p:cNvSpPr>
          <p:nvPr>
            <p:ph type="title" hasCustomPrompt="1"/>
          </p:nvPr>
        </p:nvSpPr>
        <p:spPr>
          <a:xfrm>
            <a:off x="497542" y="682865"/>
            <a:ext cx="11250336" cy="948712"/>
          </a:xfrm>
        </p:spPr>
        <p:txBody>
          <a:bodyPr anchor="t"/>
          <a:lstStyle/>
          <a:p>
            <a:r>
              <a:rPr lang="da-DK"/>
              <a:t>Klik for at redigere overskrift</a:t>
            </a:r>
          </a:p>
        </p:txBody>
      </p:sp>
      <p:sp>
        <p:nvSpPr>
          <p:cNvPr id="6" name="Pladsholder til billede 20">
            <a:extLst>
              <a:ext uri="{FF2B5EF4-FFF2-40B4-BE49-F238E27FC236}">
                <a16:creationId xmlns:a16="http://schemas.microsoft.com/office/drawing/2014/main" id="{98DC2D07-A72D-CF1E-A840-B0AAF446FFFF}"/>
              </a:ext>
            </a:extLst>
          </p:cNvPr>
          <p:cNvSpPr>
            <a:spLocks noGrp="1"/>
          </p:cNvSpPr>
          <p:nvPr>
            <p:ph type="pic" sz="quarter" idx="11" hasCustomPrompt="1"/>
          </p:nvPr>
        </p:nvSpPr>
        <p:spPr>
          <a:xfrm>
            <a:off x="6266328" y="1631577"/>
            <a:ext cx="5486401" cy="2806807"/>
          </a:xfrm>
          <a:prstGeom prst="roundRect">
            <a:avLst>
              <a:gd name="adj" fmla="val 3609"/>
            </a:avLst>
          </a:prstGeom>
          <a:solidFill>
            <a:schemeClr val="bg1"/>
          </a:solidFill>
        </p:spPr>
        <p:txBody>
          <a:bodyPr anchor="ctr">
            <a:normAutofit/>
          </a:bodyPr>
          <a:lstStyle>
            <a:lvl1pPr marL="0" indent="0" algn="ctr">
              <a:buNone/>
              <a:defRPr sz="1500"/>
            </a:lvl1pPr>
          </a:lstStyle>
          <a:p>
            <a:r>
              <a:rPr lang="da-DK"/>
              <a:t>Indsæt billede</a:t>
            </a:r>
          </a:p>
        </p:txBody>
      </p:sp>
      <p:sp>
        <p:nvSpPr>
          <p:cNvPr id="7" name="Pladsholder til billede 20">
            <a:extLst>
              <a:ext uri="{FF2B5EF4-FFF2-40B4-BE49-F238E27FC236}">
                <a16:creationId xmlns:a16="http://schemas.microsoft.com/office/drawing/2014/main" id="{9E3774E3-458D-2365-E316-A4F9052C2A24}"/>
              </a:ext>
            </a:extLst>
          </p:cNvPr>
          <p:cNvSpPr>
            <a:spLocks noGrp="1"/>
          </p:cNvSpPr>
          <p:nvPr>
            <p:ph type="pic" sz="quarter" idx="12" hasCustomPrompt="1"/>
          </p:nvPr>
        </p:nvSpPr>
        <p:spPr>
          <a:xfrm>
            <a:off x="479242" y="1631577"/>
            <a:ext cx="5486401" cy="2806807"/>
          </a:xfrm>
          <a:prstGeom prst="roundRect">
            <a:avLst>
              <a:gd name="adj" fmla="val 3609"/>
            </a:avLst>
          </a:prstGeom>
          <a:solidFill>
            <a:schemeClr val="bg1"/>
          </a:solidFill>
        </p:spPr>
        <p:txBody>
          <a:bodyPr anchor="ctr">
            <a:normAutofit/>
          </a:bodyPr>
          <a:lstStyle>
            <a:lvl1pPr marL="0" indent="0" algn="ctr">
              <a:buNone/>
              <a:defRPr sz="1500"/>
            </a:lvl1pPr>
          </a:lstStyle>
          <a:p>
            <a:r>
              <a:rPr lang="da-DK"/>
              <a:t>Indsæt billede</a:t>
            </a:r>
          </a:p>
        </p:txBody>
      </p:sp>
      <p:sp>
        <p:nvSpPr>
          <p:cNvPr id="9" name="Pladsholder til tekst 3">
            <a:extLst>
              <a:ext uri="{FF2B5EF4-FFF2-40B4-BE49-F238E27FC236}">
                <a16:creationId xmlns:a16="http://schemas.microsoft.com/office/drawing/2014/main" id="{9E45CC3D-5FFD-F36B-D3A3-DAF36BD9E8B9}"/>
              </a:ext>
            </a:extLst>
          </p:cNvPr>
          <p:cNvSpPr>
            <a:spLocks noGrp="1"/>
          </p:cNvSpPr>
          <p:nvPr>
            <p:ph type="body" sz="half" idx="13"/>
          </p:nvPr>
        </p:nvSpPr>
        <p:spPr>
          <a:xfrm>
            <a:off x="6266328" y="4633103"/>
            <a:ext cx="5486401" cy="707886"/>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Tree>
    <p:extLst>
      <p:ext uri="{BB962C8B-B14F-4D97-AF65-F5344CB8AC3E}">
        <p14:creationId xmlns:p14="http://schemas.microsoft.com/office/powerpoint/2010/main" val="8539479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Img + tekstboks">
    <p:bg>
      <p:bgPr>
        <a:solidFill>
          <a:schemeClr val="bg2"/>
        </a:solidFill>
        <a:effectLst/>
      </p:bgPr>
    </p:bg>
    <p:spTree>
      <p:nvGrpSpPr>
        <p:cNvPr id="1" name=""/>
        <p:cNvGrpSpPr/>
        <p:nvPr/>
      </p:nvGrpSpPr>
      <p:grpSpPr>
        <a:xfrm>
          <a:off x="0" y="0"/>
          <a:ext cx="0" cy="0"/>
          <a:chOff x="0" y="0"/>
          <a:chExt cx="0" cy="0"/>
        </a:xfrm>
      </p:grpSpPr>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8562504" cy="5987407"/>
          </a:xfrm>
          <a:prstGeom prst="roundRect">
            <a:avLst>
              <a:gd name="adj" fmla="val 3518"/>
            </a:avLst>
          </a:prstGeom>
          <a:solidFill>
            <a:schemeClr val="bg1"/>
          </a:solidFill>
        </p:spPr>
        <p:txBody>
          <a:bodyPr anchor="ctr">
            <a:normAutofit/>
          </a:bodyPr>
          <a:lstStyle>
            <a:lvl1pPr marL="0" indent="0" algn="ctr">
              <a:buNone/>
              <a:defRPr sz="1500"/>
            </a:lvl1pPr>
          </a:lstStyle>
          <a:p>
            <a:r>
              <a:rPr lang="da-DK"/>
              <a:t>Indsæt billede</a:t>
            </a:r>
          </a:p>
        </p:txBody>
      </p:sp>
      <p:sp>
        <p:nvSpPr>
          <p:cNvPr id="7" name="Pladsholder til tekst 6">
            <a:extLst>
              <a:ext uri="{FF2B5EF4-FFF2-40B4-BE49-F238E27FC236}">
                <a16:creationId xmlns:a16="http://schemas.microsoft.com/office/drawing/2014/main" id="{41ED28DB-B1F8-928B-74EB-529C47E84E21}"/>
              </a:ext>
            </a:extLst>
          </p:cNvPr>
          <p:cNvSpPr>
            <a:spLocks noGrp="1" noChangeAspect="1"/>
          </p:cNvSpPr>
          <p:nvPr>
            <p:ph type="body" sz="quarter" idx="11" hasCustomPrompt="1"/>
          </p:nvPr>
        </p:nvSpPr>
        <p:spPr>
          <a:xfrm>
            <a:off x="8148617" y="3951897"/>
            <a:ext cx="3600000" cy="1857277"/>
          </a:xfrm>
          <a:prstGeom prst="roundRect">
            <a:avLst>
              <a:gd name="adj" fmla="val 10358"/>
            </a:avLst>
          </a:prstGeom>
          <a:solidFill>
            <a:schemeClr val="accent4"/>
          </a:solidFill>
        </p:spPr>
        <p:txBody>
          <a:bodyPr vert="horz" lIns="324000" tIns="251999" rIns="324000" bIns="251999" anchor="b" anchorCtr="0">
            <a:spAutoFit/>
          </a:bodyPr>
          <a:lstStyle>
            <a:lvl1pPr marL="0" indent="0" algn="l">
              <a:buNone/>
              <a:defRPr sz="1800">
                <a:solidFill>
                  <a:schemeClr val="bg1"/>
                </a:solidFill>
              </a:defRPr>
            </a:lvl1pPr>
            <a:lvl2pPr marL="457200" indent="0" algn="l">
              <a:buNone/>
              <a:defRPr sz="1800">
                <a:solidFill>
                  <a:schemeClr val="bg1"/>
                </a:solidFill>
              </a:defRPr>
            </a:lvl2pPr>
            <a:lvl3pPr marL="914400" indent="0">
              <a:buNone/>
              <a:defRPr>
                <a:solidFill>
                  <a:schemeClr val="bg1"/>
                </a:solidFill>
              </a:defRPr>
            </a:lvl3pPr>
            <a:lvl4pPr marL="1371600" indent="0">
              <a:buNone/>
              <a:defRPr>
                <a:solidFill>
                  <a:schemeClr val="bg1"/>
                </a:solidFill>
              </a:defRPr>
            </a:lvl4pPr>
            <a:lvl5pPr marL="1828800" indent="0">
              <a:buNone/>
              <a:defRPr>
                <a:solidFill>
                  <a:schemeClr val="bg1"/>
                </a:solidFill>
              </a:defRPr>
            </a:lvl5pPr>
          </a:lstStyle>
          <a:p>
            <a:pPr lvl="1"/>
            <a:r>
              <a:rPr lang="da-DK"/>
              <a:t>Klik for at redigere teksten i masteren. Højden på boksen tilpasser sig alt efter tekstmængde.</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8094D53-9026-F40F-49DC-163079AD459A}"/>
              </a:ext>
            </a:extLst>
          </p:cNvPr>
          <p:cNvPicPr>
            <a:picLocks noChangeAspect="1"/>
          </p:cNvPicPr>
          <p:nvPr userDrawn="1"/>
        </p:nvPicPr>
        <p:blipFill>
          <a:blip r:embed="rId2"/>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29761303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mg + tekst under">
    <p:bg>
      <p:bgPr>
        <a:solidFill>
          <a:schemeClr val="accent2"/>
        </a:solidFill>
        <a:effectLst/>
      </p:bgPr>
    </p:bg>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770E2F47-F969-64AB-518C-994C5CB10BDB}"/>
              </a:ext>
            </a:extLst>
          </p:cNvPr>
          <p:cNvSpPr>
            <a:spLocks noGrp="1"/>
          </p:cNvSpPr>
          <p:nvPr>
            <p:ph type="body" sz="half" idx="2"/>
          </p:nvPr>
        </p:nvSpPr>
        <p:spPr>
          <a:xfrm>
            <a:off x="483132" y="4483207"/>
            <a:ext cx="7558210" cy="313932"/>
          </a:xfrm>
          <a:prstGeom prst="rect">
            <a:avLst/>
          </a:prstGeom>
        </p:spPr>
        <p:txBody>
          <a:bodyPr>
            <a:spAutoFit/>
          </a:bodyPr>
          <a:lstStyle>
            <a:lvl1pPr marL="0" indent="0">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7558209" cy="3312680"/>
          </a:xfrm>
          <a:prstGeom prst="roundRect">
            <a:avLst>
              <a:gd name="adj" fmla="val 4517"/>
            </a:avLst>
          </a:prstGeom>
          <a:solidFill>
            <a:schemeClr val="bg1"/>
          </a:solidFill>
        </p:spPr>
        <p:txBody>
          <a:bodyPr anchor="ctr">
            <a:normAutofit/>
          </a:bodyPr>
          <a:lstStyle>
            <a:lvl1pPr marL="0" indent="0" algn="ctr">
              <a:buNone/>
              <a:defRPr sz="1500"/>
            </a:lvl1pPr>
          </a:lstStyle>
          <a:p>
            <a:r>
              <a:rPr lang="da-DK"/>
              <a:t>Indsæt billede</a:t>
            </a:r>
          </a:p>
        </p:txBody>
      </p:sp>
      <p:sp>
        <p:nvSpPr>
          <p:cNvPr id="6" name="Pladsholder til billede 20">
            <a:extLst>
              <a:ext uri="{FF2B5EF4-FFF2-40B4-BE49-F238E27FC236}">
                <a16:creationId xmlns:a16="http://schemas.microsoft.com/office/drawing/2014/main" id="{6C6AA92C-4F7D-05BE-FAF2-D98A7260FC72}"/>
              </a:ext>
            </a:extLst>
          </p:cNvPr>
          <p:cNvSpPr>
            <a:spLocks noGrp="1"/>
          </p:cNvSpPr>
          <p:nvPr>
            <p:ph type="pic" sz="quarter" idx="12" hasCustomPrompt="1"/>
          </p:nvPr>
        </p:nvSpPr>
        <p:spPr>
          <a:xfrm>
            <a:off x="8342055" y="477000"/>
            <a:ext cx="3366179" cy="1951240"/>
          </a:xfrm>
          <a:prstGeom prst="roundRect">
            <a:avLst>
              <a:gd name="adj" fmla="val 4517"/>
            </a:avLst>
          </a:prstGeom>
          <a:solidFill>
            <a:schemeClr val="bg1"/>
          </a:solidFill>
        </p:spPr>
        <p:txBody>
          <a:bodyPr anchor="ctr">
            <a:normAutofit/>
          </a:bodyPr>
          <a:lstStyle>
            <a:lvl1pPr marL="0" indent="0" algn="ctr">
              <a:buNone/>
              <a:defRPr sz="1500"/>
            </a:lvl1pPr>
          </a:lstStyle>
          <a:p>
            <a:r>
              <a:rPr lang="da-DK"/>
              <a:t>Indsæt billede</a:t>
            </a:r>
          </a:p>
        </p:txBody>
      </p:sp>
      <p:sp>
        <p:nvSpPr>
          <p:cNvPr id="7" name="Pladsholder til tekst 3">
            <a:extLst>
              <a:ext uri="{FF2B5EF4-FFF2-40B4-BE49-F238E27FC236}">
                <a16:creationId xmlns:a16="http://schemas.microsoft.com/office/drawing/2014/main" id="{67D6278C-6F9B-9275-94FD-8159F8DD9230}"/>
              </a:ext>
            </a:extLst>
          </p:cNvPr>
          <p:cNvSpPr>
            <a:spLocks noGrp="1"/>
          </p:cNvSpPr>
          <p:nvPr>
            <p:ph type="body" sz="half" idx="13"/>
          </p:nvPr>
        </p:nvSpPr>
        <p:spPr>
          <a:xfrm>
            <a:off x="8342057" y="3467983"/>
            <a:ext cx="3366178" cy="584775"/>
          </a:xfrm>
          <a:prstGeom prst="rect">
            <a:avLst/>
          </a:prstGeom>
        </p:spPr>
        <p:txBody>
          <a:bodyPr>
            <a:spAutoFit/>
          </a:bodyPr>
          <a:lstStyle>
            <a:lvl1pPr marL="0" indent="0">
              <a:lnSpc>
                <a:spcPct val="100000"/>
              </a:lnSpc>
              <a:buNone/>
              <a:defRPr sz="1600">
                <a:solidFill>
                  <a:schemeClr val="bg1"/>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3" name="Pladsholder til tekst 2">
            <a:extLst>
              <a:ext uri="{FF2B5EF4-FFF2-40B4-BE49-F238E27FC236}">
                <a16:creationId xmlns:a16="http://schemas.microsoft.com/office/drawing/2014/main" id="{890B0BFD-C04D-F02A-50AC-C873E530BC72}"/>
              </a:ext>
            </a:extLst>
          </p:cNvPr>
          <p:cNvSpPr>
            <a:spLocks noGrp="1"/>
          </p:cNvSpPr>
          <p:nvPr>
            <p:ph type="body" sz="quarter" idx="14"/>
          </p:nvPr>
        </p:nvSpPr>
        <p:spPr>
          <a:xfrm>
            <a:off x="483132" y="4112546"/>
            <a:ext cx="7558209" cy="341632"/>
          </a:xfrm>
        </p:spPr>
        <p:txBody>
          <a:bodyPr anchor="b">
            <a:spAutoFit/>
          </a:bodyPr>
          <a:lstStyle>
            <a:lvl1pPr marL="0" indent="0">
              <a:buNone/>
              <a:defRPr sz="1800" b="1" i="0">
                <a:solidFill>
                  <a:schemeClr val="bg1"/>
                </a:solidFill>
                <a:latin typeface="Albert Sans SemiBold" pitchFamily="2" charset="77"/>
              </a:defRPr>
            </a:lvl1pPr>
            <a:lvl2pPr marL="457200" indent="0">
              <a:buNone/>
              <a:defRPr sz="1800" b="1" i="0">
                <a:solidFill>
                  <a:schemeClr val="bg1"/>
                </a:solidFill>
                <a:latin typeface="Albert Sans SemiBold" pitchFamily="2" charset="77"/>
              </a:defRPr>
            </a:lvl2pPr>
            <a:lvl3pPr marL="914400" indent="0">
              <a:buNone/>
              <a:defRPr sz="1800" b="1" i="0">
                <a:solidFill>
                  <a:schemeClr val="bg1"/>
                </a:solidFill>
                <a:latin typeface="Albert Sans SemiBold" pitchFamily="2" charset="77"/>
              </a:defRPr>
            </a:lvl3pPr>
            <a:lvl4pPr marL="1371600" indent="0">
              <a:buNone/>
              <a:defRPr sz="1800" b="1" i="0">
                <a:solidFill>
                  <a:schemeClr val="bg1"/>
                </a:solidFill>
                <a:latin typeface="Albert Sans SemiBold" pitchFamily="2" charset="77"/>
              </a:defRPr>
            </a:lvl4pPr>
            <a:lvl5pPr marL="1828800" indent="0">
              <a:buNone/>
              <a:defRPr sz="1800" b="1" i="0">
                <a:solidFill>
                  <a:schemeClr val="bg1"/>
                </a:solidFill>
                <a:latin typeface="Albert Sans SemiBold" pitchFamily="2" charset="77"/>
              </a:defRPr>
            </a:lvl5pPr>
          </a:lstStyle>
          <a:p>
            <a:pPr lvl="0"/>
            <a:r>
              <a:rPr lang="da-DK"/>
              <a:t>Klik for at redigere teksttypografierne i masteren</a:t>
            </a:r>
          </a:p>
        </p:txBody>
      </p:sp>
      <p:sp>
        <p:nvSpPr>
          <p:cNvPr id="5" name="Pladsholder til tekst 2">
            <a:extLst>
              <a:ext uri="{FF2B5EF4-FFF2-40B4-BE49-F238E27FC236}">
                <a16:creationId xmlns:a16="http://schemas.microsoft.com/office/drawing/2014/main" id="{9896259C-CE58-63CE-3616-0232A37624BD}"/>
              </a:ext>
            </a:extLst>
          </p:cNvPr>
          <p:cNvSpPr>
            <a:spLocks noGrp="1"/>
          </p:cNvSpPr>
          <p:nvPr>
            <p:ph type="body" sz="quarter" idx="15"/>
          </p:nvPr>
        </p:nvSpPr>
        <p:spPr>
          <a:xfrm>
            <a:off x="8342055" y="2808468"/>
            <a:ext cx="3366179" cy="590931"/>
          </a:xfrm>
        </p:spPr>
        <p:txBody>
          <a:bodyPr anchor="b">
            <a:spAutoFit/>
          </a:bodyPr>
          <a:lstStyle>
            <a:lvl1pPr marL="0" indent="0">
              <a:buNone/>
              <a:defRPr sz="1800" b="1" i="0">
                <a:solidFill>
                  <a:schemeClr val="bg1"/>
                </a:solidFill>
                <a:latin typeface="Albert Sans SemiBold" pitchFamily="2" charset="77"/>
              </a:defRPr>
            </a:lvl1pPr>
            <a:lvl2pPr marL="457200" indent="0">
              <a:buNone/>
              <a:defRPr sz="1800" b="1" i="0">
                <a:solidFill>
                  <a:schemeClr val="bg1"/>
                </a:solidFill>
                <a:latin typeface="Albert Sans SemiBold" pitchFamily="2" charset="77"/>
              </a:defRPr>
            </a:lvl2pPr>
            <a:lvl3pPr marL="914400" indent="0">
              <a:buNone/>
              <a:defRPr sz="1800" b="1" i="0">
                <a:solidFill>
                  <a:schemeClr val="bg1"/>
                </a:solidFill>
                <a:latin typeface="Albert Sans SemiBold" pitchFamily="2" charset="77"/>
              </a:defRPr>
            </a:lvl3pPr>
            <a:lvl4pPr marL="1371600" indent="0">
              <a:buNone/>
              <a:defRPr sz="1800" b="1" i="0">
                <a:solidFill>
                  <a:schemeClr val="bg1"/>
                </a:solidFill>
                <a:latin typeface="Albert Sans SemiBold" pitchFamily="2" charset="77"/>
              </a:defRPr>
            </a:lvl4pPr>
            <a:lvl5pPr marL="1828800" indent="0">
              <a:buNone/>
              <a:defRPr sz="1800" b="1" i="0">
                <a:solidFill>
                  <a:schemeClr val="bg1"/>
                </a:solidFill>
                <a:latin typeface="Albert Sans SemiBold" pitchFamily="2" charset="77"/>
              </a:defRPr>
            </a:lvl5pPr>
          </a:lstStyle>
          <a:p>
            <a:pPr lvl="0"/>
            <a:r>
              <a:rPr lang="da-DK"/>
              <a:t>Klik for at redigere teksttypografierne i masteren</a:t>
            </a:r>
          </a:p>
        </p:txBody>
      </p:sp>
      <p:pic>
        <p:nvPicPr>
          <p:cNvPr id="8" name="Billede 7" descr="Et billede, der indeholder Font/skrifttype, Grafik, logo, symbol&#10;&#10;Automatisk genereret beskrivelse">
            <a:extLst>
              <a:ext uri="{FF2B5EF4-FFF2-40B4-BE49-F238E27FC236}">
                <a16:creationId xmlns:a16="http://schemas.microsoft.com/office/drawing/2014/main" id="{0071C34A-10FD-44F3-5181-2042893CA270}"/>
              </a:ext>
            </a:extLst>
          </p:cNvPr>
          <p:cNvPicPr>
            <a:picLocks noChangeAspect="1"/>
          </p:cNvPicPr>
          <p:nvPr userDrawn="1"/>
        </p:nvPicPr>
        <p:blipFill>
          <a:blip r:embed="rId2"/>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28075874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itat Brown">
    <p:bg>
      <p:bgPr>
        <a:solidFill>
          <a:schemeClr val="accent6"/>
        </a:solidFill>
        <a:effectLst/>
      </p:bgPr>
    </p:bg>
    <p:spTree>
      <p:nvGrpSpPr>
        <p:cNvPr id="1" name=""/>
        <p:cNvGrpSpPr/>
        <p:nvPr/>
      </p:nvGrpSpPr>
      <p:grpSpPr>
        <a:xfrm>
          <a:off x="0" y="0"/>
          <a:ext cx="0" cy="0"/>
          <a:chOff x="0" y="0"/>
          <a:chExt cx="0" cy="0"/>
        </a:xfrm>
      </p:grpSpPr>
      <p:pic>
        <p:nvPicPr>
          <p:cNvPr id="8" name="Billede 7" descr="Et billede, der indeholder sort, skærmbillede&#10;&#10;Automatisk genereret beskrivelse">
            <a:extLst>
              <a:ext uri="{FF2B5EF4-FFF2-40B4-BE49-F238E27FC236}">
                <a16:creationId xmlns:a16="http://schemas.microsoft.com/office/drawing/2014/main" id="{5CA676BB-56CB-5EFA-114A-9CEB447DE229}"/>
              </a:ext>
            </a:extLst>
          </p:cNvPr>
          <p:cNvPicPr>
            <a:picLocks noChangeAspect="1"/>
          </p:cNvPicPr>
          <p:nvPr userDrawn="1"/>
        </p:nvPicPr>
        <p:blipFill>
          <a:blip r:embed="rId2"/>
          <a:stretch>
            <a:fillRect/>
          </a:stretch>
        </p:blipFill>
        <p:spPr>
          <a:xfrm>
            <a:off x="-29302" y="0"/>
            <a:ext cx="12221302" cy="6091554"/>
          </a:xfrm>
          <a:prstGeom prst="rect">
            <a:avLst/>
          </a:prstGeom>
        </p:spPr>
      </p:pic>
      <p:sp>
        <p:nvSpPr>
          <p:cNvPr id="2" name="Titel 1">
            <a:extLst>
              <a:ext uri="{FF2B5EF4-FFF2-40B4-BE49-F238E27FC236}">
                <a16:creationId xmlns:a16="http://schemas.microsoft.com/office/drawing/2014/main" id="{B384D988-7F8C-F465-BBE3-C6ED28793EFB}"/>
              </a:ext>
            </a:extLst>
          </p:cNvPr>
          <p:cNvSpPr>
            <a:spLocks noGrp="1"/>
          </p:cNvSpPr>
          <p:nvPr>
            <p:ph type="ctrTitle"/>
          </p:nvPr>
        </p:nvSpPr>
        <p:spPr>
          <a:xfrm>
            <a:off x="448223" y="2338474"/>
            <a:ext cx="9144000" cy="1200329"/>
          </a:xfrm>
        </p:spPr>
        <p:txBody>
          <a:bodyPr anchor="t">
            <a:spAutoFit/>
          </a:bodyPr>
          <a:lstStyle>
            <a:lvl1pPr algn="l">
              <a:defRPr sz="4000" b="0" i="0">
                <a:solidFill>
                  <a:schemeClr val="bg1"/>
                </a:solidFill>
                <a:latin typeface="Albert Sans Light" pitchFamily="2" charset="77"/>
              </a:defRPr>
            </a:lvl1pPr>
          </a:lstStyle>
          <a:p>
            <a:r>
              <a:rPr lang="da-DK"/>
              <a:t>Klik for at redigere titeltypografien i masteren</a:t>
            </a:r>
          </a:p>
        </p:txBody>
      </p:sp>
      <p:pic>
        <p:nvPicPr>
          <p:cNvPr id="12" name="Billede 11" descr="Et billede, der indeholder hvid, linje/række, sort, sort-hvid&#10;&#10;Automatisk genereret beskrivelse">
            <a:extLst>
              <a:ext uri="{FF2B5EF4-FFF2-40B4-BE49-F238E27FC236}">
                <a16:creationId xmlns:a16="http://schemas.microsoft.com/office/drawing/2014/main" id="{A260E4C6-9A30-D532-6ED0-F30541F8FDF5}"/>
              </a:ext>
            </a:extLst>
          </p:cNvPr>
          <p:cNvPicPr>
            <a:picLocks noChangeAspect="1"/>
          </p:cNvPicPr>
          <p:nvPr userDrawn="1"/>
        </p:nvPicPr>
        <p:blipFill>
          <a:blip r:embed="rId3"/>
          <a:stretch>
            <a:fillRect/>
          </a:stretch>
        </p:blipFill>
        <p:spPr>
          <a:xfrm>
            <a:off x="559983" y="1514234"/>
            <a:ext cx="712403" cy="622604"/>
          </a:xfrm>
          <a:prstGeom prst="rect">
            <a:avLst/>
          </a:prstGeom>
        </p:spPr>
      </p:pic>
      <p:sp>
        <p:nvSpPr>
          <p:cNvPr id="5" name="Pladsholder til tekst 4">
            <a:extLst>
              <a:ext uri="{FF2B5EF4-FFF2-40B4-BE49-F238E27FC236}">
                <a16:creationId xmlns:a16="http://schemas.microsoft.com/office/drawing/2014/main" id="{5E8566C6-79C6-C0EE-0130-4392413B373E}"/>
              </a:ext>
            </a:extLst>
          </p:cNvPr>
          <p:cNvSpPr>
            <a:spLocks noGrp="1"/>
          </p:cNvSpPr>
          <p:nvPr>
            <p:ph type="body" sz="quarter" idx="10" hasCustomPrompt="1"/>
          </p:nvPr>
        </p:nvSpPr>
        <p:spPr>
          <a:xfrm>
            <a:off x="448223" y="821358"/>
            <a:ext cx="4287837" cy="303271"/>
          </a:xfrm>
        </p:spPr>
        <p:txBody>
          <a:bodyPr anchor="b">
            <a:normAutofit/>
          </a:bodyPr>
          <a:lstStyle>
            <a:lvl1pPr marL="0" indent="0">
              <a:buNone/>
              <a:defRPr sz="1200" b="0" i="0">
                <a:solidFill>
                  <a:schemeClr val="bg1"/>
                </a:solidFill>
                <a:latin typeface="Albert Sans Medium" pitchFamily="2" charset="77"/>
              </a:defRPr>
            </a:lvl1pPr>
          </a:lstStyle>
          <a:p>
            <a:pPr lvl="0"/>
            <a:r>
              <a:rPr lang="da-DK"/>
              <a:t>Kundenavn, Titel</a:t>
            </a:r>
          </a:p>
        </p:txBody>
      </p:sp>
      <p:pic>
        <p:nvPicPr>
          <p:cNvPr id="3" name="Billede 2" descr="Et billede, der indeholder Font/skrifttype, Grafik, logo, symbol&#10;&#10;Automatisk genereret beskrivelse">
            <a:extLst>
              <a:ext uri="{FF2B5EF4-FFF2-40B4-BE49-F238E27FC236}">
                <a16:creationId xmlns:a16="http://schemas.microsoft.com/office/drawing/2014/main" id="{B09F4AAC-9DC4-BA91-88BB-5951E85BB33B}"/>
              </a:ext>
            </a:extLst>
          </p:cNvPr>
          <p:cNvPicPr>
            <a:picLocks noChangeAspect="1"/>
          </p:cNvPicPr>
          <p:nvPr userDrawn="1"/>
        </p:nvPicPr>
        <p:blipFill>
          <a:blip r:embed="rId4"/>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150524639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itat Red">
    <p:bg>
      <p:bgPr>
        <a:solidFill>
          <a:schemeClr val="accent4"/>
        </a:solidFill>
        <a:effectLst/>
      </p:bgPr>
    </p:bg>
    <p:spTree>
      <p:nvGrpSpPr>
        <p:cNvPr id="1" name=""/>
        <p:cNvGrpSpPr/>
        <p:nvPr/>
      </p:nvGrpSpPr>
      <p:grpSpPr>
        <a:xfrm>
          <a:off x="0" y="0"/>
          <a:ext cx="0" cy="0"/>
          <a:chOff x="0" y="0"/>
          <a:chExt cx="0" cy="0"/>
        </a:xfrm>
      </p:grpSpPr>
      <p:pic>
        <p:nvPicPr>
          <p:cNvPr id="9" name="Billede 8" descr="Et billede, der indeholder rød&#10;&#10;Automatisk genereret beskrivelse">
            <a:extLst>
              <a:ext uri="{FF2B5EF4-FFF2-40B4-BE49-F238E27FC236}">
                <a16:creationId xmlns:a16="http://schemas.microsoft.com/office/drawing/2014/main" id="{AC2FCFF1-538E-ED0F-C60D-C5E829431834}"/>
              </a:ext>
            </a:extLst>
          </p:cNvPr>
          <p:cNvPicPr>
            <a:picLocks noChangeAspect="1"/>
          </p:cNvPicPr>
          <p:nvPr userDrawn="1"/>
        </p:nvPicPr>
        <p:blipFill>
          <a:blip r:embed="rId2"/>
          <a:stretch>
            <a:fillRect/>
          </a:stretch>
        </p:blipFill>
        <p:spPr>
          <a:xfrm>
            <a:off x="-19989" y="-53930"/>
            <a:ext cx="12221302" cy="6091554"/>
          </a:xfrm>
          <a:prstGeom prst="rect">
            <a:avLst/>
          </a:prstGeom>
        </p:spPr>
      </p:pic>
      <p:sp>
        <p:nvSpPr>
          <p:cNvPr id="2" name="Titel 1">
            <a:extLst>
              <a:ext uri="{FF2B5EF4-FFF2-40B4-BE49-F238E27FC236}">
                <a16:creationId xmlns:a16="http://schemas.microsoft.com/office/drawing/2014/main" id="{B384D988-7F8C-F465-BBE3-C6ED28793EFB}"/>
              </a:ext>
            </a:extLst>
          </p:cNvPr>
          <p:cNvSpPr>
            <a:spLocks noGrp="1"/>
          </p:cNvSpPr>
          <p:nvPr>
            <p:ph type="ctrTitle"/>
          </p:nvPr>
        </p:nvSpPr>
        <p:spPr>
          <a:xfrm>
            <a:off x="448223" y="2338474"/>
            <a:ext cx="9144000" cy="1200329"/>
          </a:xfrm>
        </p:spPr>
        <p:txBody>
          <a:bodyPr anchor="t">
            <a:spAutoFit/>
          </a:bodyPr>
          <a:lstStyle>
            <a:lvl1pPr algn="l">
              <a:defRPr sz="4000" b="0" i="0">
                <a:solidFill>
                  <a:schemeClr val="bg1"/>
                </a:solidFill>
                <a:latin typeface="Albert Sans Light" pitchFamily="2" charset="77"/>
              </a:defRPr>
            </a:lvl1pPr>
          </a:lstStyle>
          <a:p>
            <a:r>
              <a:rPr lang="da-DK"/>
              <a:t>Klik for at redigere titeltypografien i masteren</a:t>
            </a:r>
          </a:p>
        </p:txBody>
      </p:sp>
      <p:pic>
        <p:nvPicPr>
          <p:cNvPr id="12" name="Billede 11" descr="Et billede, der indeholder hvid, linje/række, sort, sort-hvid&#10;&#10;Automatisk genereret beskrivelse">
            <a:extLst>
              <a:ext uri="{FF2B5EF4-FFF2-40B4-BE49-F238E27FC236}">
                <a16:creationId xmlns:a16="http://schemas.microsoft.com/office/drawing/2014/main" id="{A260E4C6-9A30-D532-6ED0-F30541F8FDF5}"/>
              </a:ext>
            </a:extLst>
          </p:cNvPr>
          <p:cNvPicPr>
            <a:picLocks noChangeAspect="1"/>
          </p:cNvPicPr>
          <p:nvPr userDrawn="1"/>
        </p:nvPicPr>
        <p:blipFill>
          <a:blip r:embed="rId3"/>
          <a:stretch>
            <a:fillRect/>
          </a:stretch>
        </p:blipFill>
        <p:spPr>
          <a:xfrm>
            <a:off x="559983" y="1514234"/>
            <a:ext cx="712403" cy="622604"/>
          </a:xfrm>
          <a:prstGeom prst="rect">
            <a:avLst/>
          </a:prstGeom>
        </p:spPr>
      </p:pic>
      <p:sp>
        <p:nvSpPr>
          <p:cNvPr id="7" name="Pladsholder til tekst 4">
            <a:extLst>
              <a:ext uri="{FF2B5EF4-FFF2-40B4-BE49-F238E27FC236}">
                <a16:creationId xmlns:a16="http://schemas.microsoft.com/office/drawing/2014/main" id="{B2EC8494-13C7-1271-3E23-25B6C66F10B8}"/>
              </a:ext>
            </a:extLst>
          </p:cNvPr>
          <p:cNvSpPr>
            <a:spLocks noGrp="1"/>
          </p:cNvSpPr>
          <p:nvPr>
            <p:ph type="body" sz="quarter" idx="10" hasCustomPrompt="1"/>
          </p:nvPr>
        </p:nvSpPr>
        <p:spPr>
          <a:xfrm>
            <a:off x="448223" y="821358"/>
            <a:ext cx="4287837" cy="303271"/>
          </a:xfrm>
        </p:spPr>
        <p:txBody>
          <a:bodyPr anchor="b">
            <a:normAutofit/>
          </a:bodyPr>
          <a:lstStyle>
            <a:lvl1pPr marL="0" indent="0">
              <a:buNone/>
              <a:defRPr sz="1200" b="0" i="0">
                <a:solidFill>
                  <a:schemeClr val="bg1"/>
                </a:solidFill>
                <a:latin typeface="Albert Sans Medium" pitchFamily="2" charset="77"/>
              </a:defRPr>
            </a:lvl1pPr>
          </a:lstStyle>
          <a:p>
            <a:pPr lvl="0"/>
            <a:r>
              <a:rPr lang="da-DK"/>
              <a:t>Kundenavn, Titel</a:t>
            </a:r>
          </a:p>
        </p:txBody>
      </p:sp>
      <p:pic>
        <p:nvPicPr>
          <p:cNvPr id="3" name="Billede 2" descr="Et billede, der indeholder Font/skrifttype, Grafik, logo, symbol&#10;&#10;Automatisk genereret beskrivelse">
            <a:extLst>
              <a:ext uri="{FF2B5EF4-FFF2-40B4-BE49-F238E27FC236}">
                <a16:creationId xmlns:a16="http://schemas.microsoft.com/office/drawing/2014/main" id="{553708D7-B085-A967-A36D-1F599AFF1225}"/>
              </a:ext>
            </a:extLst>
          </p:cNvPr>
          <p:cNvPicPr>
            <a:picLocks noChangeAspect="1"/>
          </p:cNvPicPr>
          <p:nvPr userDrawn="1"/>
        </p:nvPicPr>
        <p:blipFill>
          <a:blip r:embed="rId4"/>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10508507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reakerslide">
    <p:spTree>
      <p:nvGrpSpPr>
        <p:cNvPr id="1" name=""/>
        <p:cNvGrpSpPr/>
        <p:nvPr/>
      </p:nvGrpSpPr>
      <p:grpSpPr>
        <a:xfrm>
          <a:off x="0" y="0"/>
          <a:ext cx="0" cy="0"/>
          <a:chOff x="0" y="0"/>
          <a:chExt cx="0" cy="0"/>
        </a:xfrm>
      </p:grpSpPr>
      <p:sp>
        <p:nvSpPr>
          <p:cNvPr id="8" name="Pladsholder til billede 8">
            <a:extLst>
              <a:ext uri="{FF2B5EF4-FFF2-40B4-BE49-F238E27FC236}">
                <a16:creationId xmlns:a16="http://schemas.microsoft.com/office/drawing/2014/main" id="{DB438768-D223-2DC3-B733-F6EAA194B72B}"/>
              </a:ext>
            </a:extLst>
          </p:cNvPr>
          <p:cNvSpPr>
            <a:spLocks noGrp="1"/>
          </p:cNvSpPr>
          <p:nvPr>
            <p:ph type="pic" sz="quarter" idx="11"/>
          </p:nvPr>
        </p:nvSpPr>
        <p:spPr>
          <a:xfrm>
            <a:off x="-8816" y="0"/>
            <a:ext cx="12200816" cy="6880202"/>
          </a:xfrm>
          <a:prstGeom prst="rect">
            <a:avLst/>
          </a:prstGeom>
          <a:solidFill>
            <a:schemeClr val="accent2">
              <a:alpha val="80350"/>
            </a:schemeClr>
          </a:solidFill>
          <a:ln>
            <a:solidFill>
              <a:schemeClr val="accent3"/>
            </a:solidFill>
          </a:ln>
        </p:spPr>
        <p:txBody>
          <a:bodyPr/>
          <a:lstStyle>
            <a:lvl1pPr marL="0" indent="0">
              <a:buNone/>
              <a:defRPr>
                <a:noFill/>
              </a:defRPr>
            </a:lvl1pPr>
          </a:lstStyle>
          <a:p>
            <a:endParaRPr lang="da-DK"/>
          </a:p>
        </p:txBody>
      </p:sp>
      <p:sp>
        <p:nvSpPr>
          <p:cNvPr id="9" name="Picture Placeholder 5">
            <a:extLst>
              <a:ext uri="{FF2B5EF4-FFF2-40B4-BE49-F238E27FC236}">
                <a16:creationId xmlns:a16="http://schemas.microsoft.com/office/drawing/2014/main" id="{737B26D4-1E43-74BE-E9B1-033521F959B2}"/>
              </a:ext>
            </a:extLst>
          </p:cNvPr>
          <p:cNvSpPr>
            <a:spLocks noGrp="1"/>
          </p:cNvSpPr>
          <p:nvPr>
            <p:ph type="pic" sz="quarter" idx="10" hasCustomPrompt="1"/>
          </p:nvPr>
        </p:nvSpPr>
        <p:spPr>
          <a:xfrm>
            <a:off x="8809" y="0"/>
            <a:ext cx="12192000" cy="6858000"/>
          </a:xfrm>
        </p:spPr>
        <p:txBody>
          <a:bodyPr anchor="ctr" anchorCtr="0">
            <a:normAutofit/>
          </a:bodyPr>
          <a:lstStyle>
            <a:lvl1pPr marL="0" indent="0" algn="ctr">
              <a:buNone/>
              <a:defRPr sz="1500">
                <a:solidFill>
                  <a:schemeClr val="bg1"/>
                </a:solidFill>
              </a:defRPr>
            </a:lvl1pPr>
          </a:lstStyle>
          <a:p>
            <a:r>
              <a:rPr lang="da-DK"/>
              <a:t>Indsæt sort/hvid billede </a:t>
            </a:r>
          </a:p>
          <a:p>
            <a:r>
              <a:rPr lang="da-DK"/>
              <a:t>Klik ”Arranger” – ”Placér bagerst”</a:t>
            </a:r>
          </a:p>
        </p:txBody>
      </p:sp>
      <p:sp>
        <p:nvSpPr>
          <p:cNvPr id="13" name="Titel 1">
            <a:extLst>
              <a:ext uri="{FF2B5EF4-FFF2-40B4-BE49-F238E27FC236}">
                <a16:creationId xmlns:a16="http://schemas.microsoft.com/office/drawing/2014/main" id="{AA28DFDB-0895-B6E1-1A1B-3C43D71D8F8F}"/>
              </a:ext>
            </a:extLst>
          </p:cNvPr>
          <p:cNvSpPr>
            <a:spLocks noGrp="1"/>
          </p:cNvSpPr>
          <p:nvPr>
            <p:ph type="title" hasCustomPrompt="1"/>
          </p:nvPr>
        </p:nvSpPr>
        <p:spPr>
          <a:xfrm>
            <a:off x="497542" y="2769488"/>
            <a:ext cx="8076007" cy="1754326"/>
          </a:xfrm>
        </p:spPr>
        <p:txBody>
          <a:bodyPr>
            <a:spAutoFit/>
          </a:bodyPr>
          <a:lstStyle>
            <a:lvl1pPr>
              <a:defRPr sz="6000" b="1" i="0">
                <a:solidFill>
                  <a:schemeClr val="bg1"/>
                </a:solidFill>
                <a:latin typeface="Albert Sans ExtraBold" pitchFamily="2" charset="77"/>
              </a:defRPr>
            </a:lvl1pPr>
          </a:lstStyle>
          <a:p>
            <a:r>
              <a:rPr lang="da-DK" err="1"/>
              <a:t>Breaker</a:t>
            </a:r>
            <a:r>
              <a:rPr lang="da-DK"/>
              <a:t> slide</a:t>
            </a:r>
            <a:br>
              <a:rPr lang="da-DK"/>
            </a:br>
            <a:r>
              <a:rPr lang="da-DK"/>
              <a:t>Overskrift skrives her</a:t>
            </a:r>
          </a:p>
        </p:txBody>
      </p:sp>
      <p:pic>
        <p:nvPicPr>
          <p:cNvPr id="3" name="Billede 2" descr="Et billede, der indeholder Grafik&#10;&#10;Automatisk genereret beskrivelse">
            <a:extLst>
              <a:ext uri="{FF2B5EF4-FFF2-40B4-BE49-F238E27FC236}">
                <a16:creationId xmlns:a16="http://schemas.microsoft.com/office/drawing/2014/main" id="{D7F6EC8B-BB03-DF67-6ECD-A5FE474D88A9}"/>
              </a:ext>
            </a:extLst>
          </p:cNvPr>
          <p:cNvPicPr>
            <a:picLocks noChangeAspect="1"/>
          </p:cNvPicPr>
          <p:nvPr userDrawn="1"/>
        </p:nvPicPr>
        <p:blipFill>
          <a:blip r:embed="rId2"/>
          <a:stretch>
            <a:fillRect/>
          </a:stretch>
        </p:blipFill>
        <p:spPr>
          <a:xfrm>
            <a:off x="0" y="4291138"/>
            <a:ext cx="12200809" cy="2566862"/>
          </a:xfrm>
          <a:prstGeom prst="rect">
            <a:avLst/>
          </a:prstGeom>
        </p:spPr>
      </p:pic>
      <p:pic>
        <p:nvPicPr>
          <p:cNvPr id="10" name="Billede 9" descr="Et billede, der indeholder Font/skrifttype, Grafik, logo, symbol&#10;&#10;Automatisk genereret beskrivelse">
            <a:extLst>
              <a:ext uri="{FF2B5EF4-FFF2-40B4-BE49-F238E27FC236}">
                <a16:creationId xmlns:a16="http://schemas.microsoft.com/office/drawing/2014/main" id="{712A9BC6-DDD9-83B6-895E-60C35554B91F}"/>
              </a:ext>
            </a:extLst>
          </p:cNvPr>
          <p:cNvPicPr>
            <a:picLocks noChangeAspect="1"/>
          </p:cNvPicPr>
          <p:nvPr userDrawn="1"/>
        </p:nvPicPr>
        <p:blipFill>
          <a:blip r:embed="rId3"/>
          <a:stretch>
            <a:fillRect/>
          </a:stretch>
        </p:blipFill>
        <p:spPr>
          <a:xfrm>
            <a:off x="11100617" y="6148552"/>
            <a:ext cx="648000" cy="270179"/>
          </a:xfrm>
          <a:prstGeom prst="rect">
            <a:avLst/>
          </a:prstGeom>
        </p:spPr>
      </p:pic>
    </p:spTree>
    <p:extLst>
      <p:ext uri="{BB962C8B-B14F-4D97-AF65-F5344CB8AC3E}">
        <p14:creationId xmlns:p14="http://schemas.microsoft.com/office/powerpoint/2010/main" val="36288058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tørre tekst">
    <p:bg>
      <p:bgPr>
        <a:solidFill>
          <a:schemeClr val="bg2"/>
        </a:solidFill>
        <a:effectLst/>
      </p:bgPr>
    </p:bg>
    <p:spTree>
      <p:nvGrpSpPr>
        <p:cNvPr id="1" name=""/>
        <p:cNvGrpSpPr/>
        <p:nvPr/>
      </p:nvGrpSpPr>
      <p:grpSpPr>
        <a:xfrm>
          <a:off x="0" y="0"/>
          <a:ext cx="0" cy="0"/>
          <a:chOff x="0" y="0"/>
          <a:chExt cx="0" cy="0"/>
        </a:xfrm>
      </p:grpSpPr>
      <p:pic>
        <p:nvPicPr>
          <p:cNvPr id="5" name="Billede 4" descr="Et billede, der indeholder Font/skrifttype, Grafik, logo, grafisk design&#10;&#10;Automatisk genereret beskrivelse">
            <a:extLst>
              <a:ext uri="{FF2B5EF4-FFF2-40B4-BE49-F238E27FC236}">
                <a16:creationId xmlns:a16="http://schemas.microsoft.com/office/drawing/2014/main" id="{0490743B-8900-62F4-25C0-D0CA6A115850}"/>
              </a:ext>
            </a:extLst>
          </p:cNvPr>
          <p:cNvPicPr>
            <a:picLocks noChangeAspect="1"/>
          </p:cNvPicPr>
          <p:nvPr userDrawn="1"/>
        </p:nvPicPr>
        <p:blipFill>
          <a:blip r:embed="rId2"/>
          <a:stretch>
            <a:fillRect/>
          </a:stretch>
        </p:blipFill>
        <p:spPr>
          <a:xfrm>
            <a:off x="11100617" y="6148102"/>
            <a:ext cx="648000" cy="270629"/>
          </a:xfrm>
          <a:prstGeom prst="rect">
            <a:avLst/>
          </a:prstGeom>
        </p:spPr>
      </p:pic>
      <p:sp>
        <p:nvSpPr>
          <p:cNvPr id="4" name="Titel 1">
            <a:extLst>
              <a:ext uri="{FF2B5EF4-FFF2-40B4-BE49-F238E27FC236}">
                <a16:creationId xmlns:a16="http://schemas.microsoft.com/office/drawing/2014/main" id="{C8B536A7-DCB4-E3EB-325D-84A1D1333A9B}"/>
              </a:ext>
            </a:extLst>
          </p:cNvPr>
          <p:cNvSpPr>
            <a:spLocks noGrp="1"/>
          </p:cNvSpPr>
          <p:nvPr>
            <p:ph type="title"/>
          </p:nvPr>
        </p:nvSpPr>
        <p:spPr>
          <a:xfrm>
            <a:off x="497542" y="1048624"/>
            <a:ext cx="11213487" cy="4634329"/>
          </a:xfrm>
        </p:spPr>
        <p:txBody>
          <a:bodyPr anchor="ctr"/>
          <a:lstStyle>
            <a:lvl1pPr>
              <a:defRPr b="0" i="0">
                <a:solidFill>
                  <a:schemeClr val="accent2"/>
                </a:solidFill>
                <a:latin typeface="Albert Sans Medium" pitchFamily="2" charset="77"/>
              </a:defRPr>
            </a:lvl1pPr>
          </a:lstStyle>
          <a:p>
            <a:r>
              <a:rPr lang="da-DK"/>
              <a:t>Klik for at redigere titeltypografien i masteren</a:t>
            </a:r>
          </a:p>
        </p:txBody>
      </p:sp>
    </p:spTree>
    <p:extLst>
      <p:ext uri="{BB962C8B-B14F-4D97-AF65-F5344CB8AC3E}">
        <p14:creationId xmlns:p14="http://schemas.microsoft.com/office/powerpoint/2010/main" val="9447963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Overskrift + tekst">
    <p:bg>
      <p:bgPr>
        <a:solidFill>
          <a:schemeClr val="bg2"/>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7CB33F98-05D2-F791-5BFE-D578D3E900D8}"/>
              </a:ext>
            </a:extLst>
          </p:cNvPr>
          <p:cNvSpPr>
            <a:spLocks noGrp="1"/>
          </p:cNvSpPr>
          <p:nvPr>
            <p:ph idx="1"/>
          </p:nvPr>
        </p:nvSpPr>
        <p:spPr>
          <a:xfrm>
            <a:off x="497542" y="2270978"/>
            <a:ext cx="11213487" cy="397032"/>
          </a:xfrm>
          <a:prstGeom prst="rect">
            <a:avLst/>
          </a:prstGeom>
        </p:spPr>
        <p:txBody>
          <a:bodyPr>
            <a:spAutoFit/>
          </a:bodyPr>
          <a:lstStyle>
            <a:lvl1pPr marL="0" indent="0">
              <a:buNone/>
              <a:defRPr sz="2200"/>
            </a:lvl1pPr>
            <a:lvl2pPr marL="457200" indent="0">
              <a:buNone/>
              <a:defRPr sz="2200"/>
            </a:lvl2pPr>
            <a:lvl3pPr marL="914400" indent="0">
              <a:buNone/>
              <a:defRPr sz="2200"/>
            </a:lvl3pPr>
            <a:lvl4pPr marL="1371600" indent="0">
              <a:buNone/>
              <a:defRPr sz="2200"/>
            </a:lvl4pPr>
            <a:lvl5pPr marL="1828800" indent="0">
              <a:buNone/>
              <a:defRPr sz="2200"/>
            </a:lvl5pPr>
          </a:lstStyle>
          <a:p>
            <a:pPr lvl="0"/>
            <a:r>
              <a:rPr lang="da-DK"/>
              <a:t>Klik for at redigere teksttypografierne i masteren</a:t>
            </a:r>
          </a:p>
        </p:txBody>
      </p:sp>
      <p:sp>
        <p:nvSpPr>
          <p:cNvPr id="4" name="Titel 1">
            <a:extLst>
              <a:ext uri="{FF2B5EF4-FFF2-40B4-BE49-F238E27FC236}">
                <a16:creationId xmlns:a16="http://schemas.microsoft.com/office/drawing/2014/main" id="{C8B536A7-DCB4-E3EB-325D-84A1D1333A9B}"/>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pic>
        <p:nvPicPr>
          <p:cNvPr id="2" name="Billede 1" descr="Et billede, der indeholder Font/skrifttype, Grafik, logo, grafisk design&#10;&#10;Automatisk genereret beskrivelse">
            <a:extLst>
              <a:ext uri="{FF2B5EF4-FFF2-40B4-BE49-F238E27FC236}">
                <a16:creationId xmlns:a16="http://schemas.microsoft.com/office/drawing/2014/main" id="{87406434-ED30-C4BB-9280-5E74E07B0BDA}"/>
              </a:ext>
            </a:extLst>
          </p:cNvPr>
          <p:cNvPicPr>
            <a:picLocks noChangeAspect="1"/>
          </p:cNvPicPr>
          <p:nvPr userDrawn="1"/>
        </p:nvPicPr>
        <p:blipFill>
          <a:blip r:embed="rId2"/>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27901643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verskrift + punktopstilling">
    <p:bg>
      <p:bgPr>
        <a:solidFill>
          <a:schemeClr val="bg2"/>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72DDF239-120A-B622-26EE-F1BB80578C38}"/>
              </a:ext>
            </a:extLst>
          </p:cNvPr>
          <p:cNvSpPr>
            <a:spLocks noGrp="1"/>
          </p:cNvSpPr>
          <p:nvPr>
            <p:ph type="body" idx="1"/>
          </p:nvPr>
        </p:nvSpPr>
        <p:spPr>
          <a:xfrm>
            <a:off x="497542" y="2270978"/>
            <a:ext cx="11213487" cy="1262910"/>
          </a:xfrm>
          <a:prstGeom prst="rect">
            <a:avLst/>
          </a:prstGeom>
        </p:spPr>
        <p:txBody>
          <a:bodyPr>
            <a:spAutoFit/>
          </a:bodyPr>
          <a:lstStyle>
            <a:lvl1pPr marL="342900" indent="-342900">
              <a:buFontTx/>
              <a:buBlip>
                <a:blip r:embed="rId2"/>
              </a:buBlip>
              <a:defRPr sz="22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a-DK"/>
              <a:t>Klik for at redigere teksttypografierne i masteren</a:t>
            </a:r>
          </a:p>
          <a:p>
            <a:pPr lvl="0"/>
            <a:r>
              <a:rPr lang="da-DK"/>
              <a:t>Punkt 2</a:t>
            </a:r>
          </a:p>
          <a:p>
            <a:pPr lvl="0"/>
            <a:r>
              <a:rPr lang="da-DK"/>
              <a:t>Punkt 3</a:t>
            </a:r>
          </a:p>
        </p:txBody>
      </p:sp>
      <p:pic>
        <p:nvPicPr>
          <p:cNvPr id="4" name="Billede 3" descr="Et billede, der indeholder Font/skrifttype, Grafik, logo, grafisk design&#10;&#10;Automatisk genereret beskrivelse">
            <a:extLst>
              <a:ext uri="{FF2B5EF4-FFF2-40B4-BE49-F238E27FC236}">
                <a16:creationId xmlns:a16="http://schemas.microsoft.com/office/drawing/2014/main" id="{72141CFE-CC09-1A4D-0826-A096DFEA0587}"/>
              </a:ext>
            </a:extLst>
          </p:cNvPr>
          <p:cNvPicPr>
            <a:picLocks noChangeAspect="1"/>
          </p:cNvPicPr>
          <p:nvPr userDrawn="1"/>
        </p:nvPicPr>
        <p:blipFill>
          <a:blip r:embed="rId3"/>
          <a:stretch>
            <a:fillRect/>
          </a:stretch>
        </p:blipFill>
        <p:spPr>
          <a:xfrm>
            <a:off x="11100617" y="6148102"/>
            <a:ext cx="648000" cy="270629"/>
          </a:xfrm>
          <a:prstGeom prst="rect">
            <a:avLst/>
          </a:prstGeom>
        </p:spPr>
      </p:pic>
      <p:sp>
        <p:nvSpPr>
          <p:cNvPr id="6" name="Titel 1">
            <a:extLst>
              <a:ext uri="{FF2B5EF4-FFF2-40B4-BE49-F238E27FC236}">
                <a16:creationId xmlns:a16="http://schemas.microsoft.com/office/drawing/2014/main" id="{26BD69B1-31F3-A31F-F762-DE2101DD79D7}"/>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spTree>
    <p:extLst>
      <p:ext uri="{BB962C8B-B14F-4D97-AF65-F5344CB8AC3E}">
        <p14:creationId xmlns:p14="http://schemas.microsoft.com/office/powerpoint/2010/main" val="39496076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Overskrift + punkt 2 kolonner">
    <p:bg>
      <p:bgPr>
        <a:solidFill>
          <a:schemeClr val="bg2"/>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D527082-674E-398F-562A-E55BAC4A7EB0}"/>
              </a:ext>
            </a:extLst>
          </p:cNvPr>
          <p:cNvSpPr>
            <a:spLocks noGrp="1"/>
          </p:cNvSpPr>
          <p:nvPr>
            <p:ph sz="half" idx="1"/>
          </p:nvPr>
        </p:nvSpPr>
        <p:spPr>
          <a:xfrm>
            <a:off x="497541" y="2270978"/>
            <a:ext cx="5490883" cy="2609945"/>
          </a:xfrm>
          <a:prstGeom prst="rect">
            <a:avLst/>
          </a:prstGeom>
        </p:spPr>
        <p:txBody>
          <a:bodyPr wrap="square" numCol="1">
            <a:spAutoFit/>
          </a:bodyPr>
          <a:lstStyle>
            <a:lvl1pPr marL="342900" indent="-342900">
              <a:buClr>
                <a:schemeClr val="accent4"/>
              </a:buClr>
              <a:buFontTx/>
              <a:buBlip>
                <a:blip r:embed="rId2"/>
              </a:buBlip>
              <a:defRPr sz="2200"/>
            </a:lvl1pPr>
            <a:lvl2pPr marL="800100" indent="-342900">
              <a:buClr>
                <a:schemeClr val="accent4"/>
              </a:buClr>
              <a:buFont typeface="Arial" panose="020B0604020202020204" pitchFamily="34" charset="0"/>
              <a:buChar char="•"/>
              <a:defRPr sz="2200"/>
            </a:lvl2pPr>
            <a:lvl3pPr marL="1257300" indent="-342900">
              <a:buClr>
                <a:schemeClr val="accent4"/>
              </a:buClr>
              <a:buFont typeface="Arial" panose="020B0604020202020204" pitchFamily="34" charset="0"/>
              <a:buChar char="•"/>
              <a:defRPr sz="2200"/>
            </a:lvl3pPr>
            <a:lvl4pPr marL="1714500" indent="-342900">
              <a:buClr>
                <a:schemeClr val="accent4"/>
              </a:buClr>
              <a:buFont typeface="Arial" panose="020B0604020202020204" pitchFamily="34" charset="0"/>
              <a:buChar char="•"/>
              <a:defRPr sz="2200"/>
            </a:lvl4pPr>
            <a:lvl5pPr marL="2171700" indent="-342900">
              <a:buClr>
                <a:schemeClr val="accent4"/>
              </a:buClr>
              <a:buFont typeface="Arial" panose="020B0604020202020204" pitchFamily="34" charset="0"/>
              <a:buChar cha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a:p>
            <a:pPr lvl="0"/>
            <a:endParaRPr lang="da-DK"/>
          </a:p>
        </p:txBody>
      </p:sp>
      <p:sp>
        <p:nvSpPr>
          <p:cNvPr id="11" name="Titel 1">
            <a:extLst>
              <a:ext uri="{FF2B5EF4-FFF2-40B4-BE49-F238E27FC236}">
                <a16:creationId xmlns:a16="http://schemas.microsoft.com/office/drawing/2014/main" id="{77AB3ACC-6F3E-C110-9B98-BD26B7661DD3}"/>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pic>
        <p:nvPicPr>
          <p:cNvPr id="4" name="Billede 3" descr="Et billede, der indeholder Font/skrifttype, Grafik, logo, grafisk design&#10;&#10;Automatisk genereret beskrivelse">
            <a:extLst>
              <a:ext uri="{FF2B5EF4-FFF2-40B4-BE49-F238E27FC236}">
                <a16:creationId xmlns:a16="http://schemas.microsoft.com/office/drawing/2014/main" id="{93C8BFCA-B0A4-7085-086D-0FF4F786EA83}"/>
              </a:ext>
            </a:extLst>
          </p:cNvPr>
          <p:cNvPicPr>
            <a:picLocks noChangeAspect="1"/>
          </p:cNvPicPr>
          <p:nvPr userDrawn="1"/>
        </p:nvPicPr>
        <p:blipFill>
          <a:blip r:embed="rId3"/>
          <a:stretch>
            <a:fillRect/>
          </a:stretch>
        </p:blipFill>
        <p:spPr>
          <a:xfrm>
            <a:off x="11100617" y="6148102"/>
            <a:ext cx="648000" cy="270629"/>
          </a:xfrm>
          <a:prstGeom prst="rect">
            <a:avLst/>
          </a:prstGeom>
        </p:spPr>
      </p:pic>
      <p:sp>
        <p:nvSpPr>
          <p:cNvPr id="6" name="Pladsholder til indhold 2">
            <a:extLst>
              <a:ext uri="{FF2B5EF4-FFF2-40B4-BE49-F238E27FC236}">
                <a16:creationId xmlns:a16="http://schemas.microsoft.com/office/drawing/2014/main" id="{65BAA5A3-A0E0-C508-4B5A-8738909ADB64}"/>
              </a:ext>
            </a:extLst>
          </p:cNvPr>
          <p:cNvSpPr>
            <a:spLocks noGrp="1"/>
          </p:cNvSpPr>
          <p:nvPr>
            <p:ph sz="half" idx="10"/>
          </p:nvPr>
        </p:nvSpPr>
        <p:spPr>
          <a:xfrm>
            <a:off x="6203576" y="2270978"/>
            <a:ext cx="5490883" cy="2609945"/>
          </a:xfrm>
          <a:prstGeom prst="rect">
            <a:avLst/>
          </a:prstGeom>
        </p:spPr>
        <p:txBody>
          <a:bodyPr wrap="square" numCol="1">
            <a:spAutoFit/>
          </a:bodyPr>
          <a:lstStyle>
            <a:lvl1pPr marL="342900" indent="-342900">
              <a:buClr>
                <a:schemeClr val="accent4"/>
              </a:buClr>
              <a:buFontTx/>
              <a:buBlip>
                <a:blip r:embed="rId2"/>
              </a:buBlip>
              <a:defRPr sz="2200"/>
            </a:lvl1pPr>
            <a:lvl2pPr marL="800100" indent="-342900">
              <a:buClr>
                <a:schemeClr val="accent4"/>
              </a:buClr>
              <a:buFont typeface="Arial" panose="020B0604020202020204" pitchFamily="34" charset="0"/>
              <a:buChar char="•"/>
              <a:defRPr sz="2200"/>
            </a:lvl2pPr>
            <a:lvl3pPr marL="1257300" indent="-342900">
              <a:buClr>
                <a:schemeClr val="accent4"/>
              </a:buClr>
              <a:buFont typeface="Arial" panose="020B0604020202020204" pitchFamily="34" charset="0"/>
              <a:buChar char="•"/>
              <a:defRPr sz="2200"/>
            </a:lvl3pPr>
            <a:lvl4pPr marL="1714500" indent="-342900">
              <a:buClr>
                <a:schemeClr val="accent4"/>
              </a:buClr>
              <a:buFont typeface="Arial" panose="020B0604020202020204" pitchFamily="34" charset="0"/>
              <a:buChar char="•"/>
              <a:defRPr sz="2200"/>
            </a:lvl4pPr>
            <a:lvl5pPr marL="2171700" indent="-342900">
              <a:buClr>
                <a:schemeClr val="accent4"/>
              </a:buClr>
              <a:buFont typeface="Arial" panose="020B0604020202020204" pitchFamily="34" charset="0"/>
              <a:buChar char="•"/>
              <a:defRPr sz="2200"/>
            </a:lvl5p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a:p>
            <a:pPr lvl="0"/>
            <a:endParaRPr lang="da-DK"/>
          </a:p>
        </p:txBody>
      </p:sp>
    </p:spTree>
    <p:extLst>
      <p:ext uri="{BB962C8B-B14F-4D97-AF65-F5344CB8AC3E}">
        <p14:creationId xmlns:p14="http://schemas.microsoft.com/office/powerpoint/2010/main" val="27195189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verskrift - 3 kolonner">
    <p:bg>
      <p:bgPr>
        <a:solidFill>
          <a:schemeClr val="bg2"/>
        </a:solidFill>
        <a:effectLst/>
      </p:bgPr>
    </p:bg>
    <p:spTree>
      <p:nvGrpSpPr>
        <p:cNvPr id="1" name=""/>
        <p:cNvGrpSpPr/>
        <p:nvPr/>
      </p:nvGrpSpPr>
      <p:grpSpPr>
        <a:xfrm>
          <a:off x="0" y="0"/>
          <a:ext cx="0" cy="0"/>
          <a:chOff x="0" y="0"/>
          <a:chExt cx="0" cy="0"/>
        </a:xfrm>
      </p:grpSpPr>
      <p:sp>
        <p:nvSpPr>
          <p:cNvPr id="3" name="Pladsholder til indhold 2">
            <a:extLst>
              <a:ext uri="{FF2B5EF4-FFF2-40B4-BE49-F238E27FC236}">
                <a16:creationId xmlns:a16="http://schemas.microsoft.com/office/drawing/2014/main" id="{BD527082-674E-398F-562A-E55BAC4A7EB0}"/>
              </a:ext>
            </a:extLst>
          </p:cNvPr>
          <p:cNvSpPr>
            <a:spLocks noGrp="1"/>
          </p:cNvSpPr>
          <p:nvPr>
            <p:ph sz="half" idx="1"/>
          </p:nvPr>
        </p:nvSpPr>
        <p:spPr>
          <a:xfrm>
            <a:off x="497542" y="2270978"/>
            <a:ext cx="3542444" cy="100642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Klik for at redigere teksttypografierne i masteren</a:t>
            </a:r>
          </a:p>
        </p:txBody>
      </p:sp>
      <p:sp>
        <p:nvSpPr>
          <p:cNvPr id="11" name="Titel 1">
            <a:extLst>
              <a:ext uri="{FF2B5EF4-FFF2-40B4-BE49-F238E27FC236}">
                <a16:creationId xmlns:a16="http://schemas.microsoft.com/office/drawing/2014/main" id="{77AB3ACC-6F3E-C110-9B98-BD26B7661DD3}"/>
              </a:ext>
            </a:extLst>
          </p:cNvPr>
          <p:cNvSpPr>
            <a:spLocks noGrp="1"/>
          </p:cNvSpPr>
          <p:nvPr>
            <p:ph type="title"/>
          </p:nvPr>
        </p:nvSpPr>
        <p:spPr>
          <a:xfrm>
            <a:off x="497542" y="682864"/>
            <a:ext cx="8076007" cy="1325563"/>
          </a:xfrm>
        </p:spPr>
        <p:txBody>
          <a:bodyPr anchor="t">
            <a:spAutoFit/>
          </a:bodyPr>
          <a:lstStyle/>
          <a:p>
            <a:r>
              <a:rPr lang="da-DK"/>
              <a:t>Klik for at redigere titeltypografien i masteren</a:t>
            </a:r>
          </a:p>
        </p:txBody>
      </p:sp>
      <p:sp>
        <p:nvSpPr>
          <p:cNvPr id="4" name="Pladsholder til indhold 2">
            <a:extLst>
              <a:ext uri="{FF2B5EF4-FFF2-40B4-BE49-F238E27FC236}">
                <a16:creationId xmlns:a16="http://schemas.microsoft.com/office/drawing/2014/main" id="{EDDCD315-02BA-7892-6BEA-FF51E22FDC47}"/>
              </a:ext>
            </a:extLst>
          </p:cNvPr>
          <p:cNvSpPr>
            <a:spLocks noGrp="1"/>
          </p:cNvSpPr>
          <p:nvPr>
            <p:ph sz="half" idx="10"/>
          </p:nvPr>
        </p:nvSpPr>
        <p:spPr>
          <a:xfrm>
            <a:off x="4343870" y="2270978"/>
            <a:ext cx="3542444" cy="100642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Klik for at redigere teksttypografierne i masteren</a:t>
            </a:r>
          </a:p>
        </p:txBody>
      </p:sp>
      <p:sp>
        <p:nvSpPr>
          <p:cNvPr id="5" name="Pladsholder til indhold 2">
            <a:extLst>
              <a:ext uri="{FF2B5EF4-FFF2-40B4-BE49-F238E27FC236}">
                <a16:creationId xmlns:a16="http://schemas.microsoft.com/office/drawing/2014/main" id="{E09379AE-736F-63CE-C363-38CB532BFEDA}"/>
              </a:ext>
            </a:extLst>
          </p:cNvPr>
          <p:cNvSpPr>
            <a:spLocks noGrp="1"/>
          </p:cNvSpPr>
          <p:nvPr>
            <p:ph sz="half" idx="11"/>
          </p:nvPr>
        </p:nvSpPr>
        <p:spPr>
          <a:xfrm>
            <a:off x="8190197" y="2270978"/>
            <a:ext cx="3542444" cy="100642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Klik for at redigere teksttypografierne i masteren</a:t>
            </a:r>
          </a:p>
        </p:txBody>
      </p:sp>
      <p:pic>
        <p:nvPicPr>
          <p:cNvPr id="6" name="Billede 5" descr="Et billede, der indeholder Font/skrifttype, Grafik, logo, grafisk design&#10;&#10;Automatisk genereret beskrivelse">
            <a:extLst>
              <a:ext uri="{FF2B5EF4-FFF2-40B4-BE49-F238E27FC236}">
                <a16:creationId xmlns:a16="http://schemas.microsoft.com/office/drawing/2014/main" id="{9DBBC59C-1CCB-A1DF-893D-59C870C76282}"/>
              </a:ext>
            </a:extLst>
          </p:cNvPr>
          <p:cNvPicPr>
            <a:picLocks noChangeAspect="1"/>
          </p:cNvPicPr>
          <p:nvPr userDrawn="1"/>
        </p:nvPicPr>
        <p:blipFill>
          <a:blip r:embed="rId3"/>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145555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verskrift + punkt 3 kolonner">
    <p:bg>
      <p:bgPr>
        <a:solidFill>
          <a:schemeClr val="bg2"/>
        </a:solidFill>
        <a:effectLst/>
      </p:bgPr>
    </p:bg>
    <p:spTree>
      <p:nvGrpSpPr>
        <p:cNvPr id="1" name=""/>
        <p:cNvGrpSpPr/>
        <p:nvPr/>
      </p:nvGrpSpPr>
      <p:grpSpPr>
        <a:xfrm>
          <a:off x="0" y="0"/>
          <a:ext cx="0" cy="0"/>
          <a:chOff x="0" y="0"/>
          <a:chExt cx="0" cy="0"/>
        </a:xfrm>
      </p:grpSpPr>
      <p:sp>
        <p:nvSpPr>
          <p:cNvPr id="3" name="Pladsholder til tekst 2">
            <a:extLst>
              <a:ext uri="{FF2B5EF4-FFF2-40B4-BE49-F238E27FC236}">
                <a16:creationId xmlns:a16="http://schemas.microsoft.com/office/drawing/2014/main" id="{CAF93712-A947-DD94-8A2F-580E8E20D46A}"/>
              </a:ext>
            </a:extLst>
          </p:cNvPr>
          <p:cNvSpPr>
            <a:spLocks noGrp="1"/>
          </p:cNvSpPr>
          <p:nvPr>
            <p:ph type="body" idx="1" hasCustomPrompt="1"/>
          </p:nvPr>
        </p:nvSpPr>
        <p:spPr>
          <a:xfrm>
            <a:off x="497540" y="2270978"/>
            <a:ext cx="3600000" cy="397032"/>
          </a:xfrm>
          <a:prstGeom prst="rect">
            <a:avLst/>
          </a:prstGeom>
        </p:spPr>
        <p:txBody>
          <a:bodyPr wrap="square" numCol="1" anchor="t">
            <a:sp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Overskrift</a:t>
            </a:r>
          </a:p>
        </p:txBody>
      </p:sp>
      <p:sp>
        <p:nvSpPr>
          <p:cNvPr id="10" name="Pladsholder til indhold 2">
            <a:extLst>
              <a:ext uri="{FF2B5EF4-FFF2-40B4-BE49-F238E27FC236}">
                <a16:creationId xmlns:a16="http://schemas.microsoft.com/office/drawing/2014/main" id="{45AEC126-AB5C-79B9-EB97-7A22C8337776}"/>
              </a:ext>
            </a:extLst>
          </p:cNvPr>
          <p:cNvSpPr>
            <a:spLocks noGrp="1"/>
          </p:cNvSpPr>
          <p:nvPr>
            <p:ph sz="half" idx="13" hasCustomPrompt="1"/>
          </p:nvPr>
        </p:nvSpPr>
        <p:spPr>
          <a:xfrm>
            <a:off x="497541" y="2776308"/>
            <a:ext cx="3600000" cy="169584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Punkt 1</a:t>
            </a:r>
          </a:p>
          <a:p>
            <a:pPr lvl="0"/>
            <a:r>
              <a:rPr lang="da-DK"/>
              <a:t>Punkt 2</a:t>
            </a:r>
          </a:p>
          <a:p>
            <a:pPr lvl="0"/>
            <a:r>
              <a:rPr lang="da-DK"/>
              <a:t>Punkt 3</a:t>
            </a:r>
          </a:p>
          <a:p>
            <a:pPr lvl="0"/>
            <a:r>
              <a:rPr lang="da-DK"/>
              <a:t>Punkt 4</a:t>
            </a:r>
          </a:p>
        </p:txBody>
      </p:sp>
      <p:sp>
        <p:nvSpPr>
          <p:cNvPr id="11" name="Titel 1">
            <a:extLst>
              <a:ext uri="{FF2B5EF4-FFF2-40B4-BE49-F238E27FC236}">
                <a16:creationId xmlns:a16="http://schemas.microsoft.com/office/drawing/2014/main" id="{44304507-A945-B134-2894-7370BC21A3C5}"/>
              </a:ext>
            </a:extLst>
          </p:cNvPr>
          <p:cNvSpPr>
            <a:spLocks noGrp="1"/>
          </p:cNvSpPr>
          <p:nvPr>
            <p:ph type="title"/>
          </p:nvPr>
        </p:nvSpPr>
        <p:spPr>
          <a:xfrm>
            <a:off x="497542" y="682864"/>
            <a:ext cx="8076007" cy="1311128"/>
          </a:xfrm>
        </p:spPr>
        <p:txBody>
          <a:bodyPr anchor="t">
            <a:spAutoFit/>
          </a:bodyPr>
          <a:lstStyle/>
          <a:p>
            <a:r>
              <a:rPr lang="da-DK"/>
              <a:t>Klik for at redigere titeltypografien i masteren</a:t>
            </a:r>
          </a:p>
        </p:txBody>
      </p:sp>
      <p:pic>
        <p:nvPicPr>
          <p:cNvPr id="4" name="Billede 3" descr="Et billede, der indeholder Font/skrifttype, Grafik, logo, grafisk design&#10;&#10;Automatisk genereret beskrivelse">
            <a:extLst>
              <a:ext uri="{FF2B5EF4-FFF2-40B4-BE49-F238E27FC236}">
                <a16:creationId xmlns:a16="http://schemas.microsoft.com/office/drawing/2014/main" id="{559BE144-EA76-2B88-0394-0B0155C493D6}"/>
              </a:ext>
            </a:extLst>
          </p:cNvPr>
          <p:cNvPicPr>
            <a:picLocks noChangeAspect="1"/>
          </p:cNvPicPr>
          <p:nvPr userDrawn="1"/>
        </p:nvPicPr>
        <p:blipFill>
          <a:blip r:embed="rId3"/>
          <a:stretch>
            <a:fillRect/>
          </a:stretch>
        </p:blipFill>
        <p:spPr>
          <a:xfrm>
            <a:off x="11100617" y="6148102"/>
            <a:ext cx="648000" cy="270629"/>
          </a:xfrm>
          <a:prstGeom prst="rect">
            <a:avLst/>
          </a:prstGeom>
        </p:spPr>
      </p:pic>
      <p:sp>
        <p:nvSpPr>
          <p:cNvPr id="9" name="Pladsholder til tekst 2">
            <a:extLst>
              <a:ext uri="{FF2B5EF4-FFF2-40B4-BE49-F238E27FC236}">
                <a16:creationId xmlns:a16="http://schemas.microsoft.com/office/drawing/2014/main" id="{B1C95E0D-9CED-AFB1-A2D1-9C7AEED54F3F}"/>
              </a:ext>
            </a:extLst>
          </p:cNvPr>
          <p:cNvSpPr>
            <a:spLocks noGrp="1"/>
          </p:cNvSpPr>
          <p:nvPr>
            <p:ph type="body" idx="15" hasCustomPrompt="1"/>
          </p:nvPr>
        </p:nvSpPr>
        <p:spPr>
          <a:xfrm>
            <a:off x="4295999" y="2270978"/>
            <a:ext cx="3600000" cy="397032"/>
          </a:xfrm>
          <a:prstGeom prst="rect">
            <a:avLst/>
          </a:prstGeom>
        </p:spPr>
        <p:txBody>
          <a:bodyPr wrap="square" numCol="1" anchor="t">
            <a:sp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Overskrift</a:t>
            </a:r>
          </a:p>
        </p:txBody>
      </p:sp>
      <p:sp>
        <p:nvSpPr>
          <p:cNvPr id="12" name="Pladsholder til indhold 2">
            <a:extLst>
              <a:ext uri="{FF2B5EF4-FFF2-40B4-BE49-F238E27FC236}">
                <a16:creationId xmlns:a16="http://schemas.microsoft.com/office/drawing/2014/main" id="{BB796A7A-BC66-B36A-083F-943F2381C537}"/>
              </a:ext>
            </a:extLst>
          </p:cNvPr>
          <p:cNvSpPr>
            <a:spLocks noGrp="1"/>
          </p:cNvSpPr>
          <p:nvPr>
            <p:ph sz="half" idx="16" hasCustomPrompt="1"/>
          </p:nvPr>
        </p:nvSpPr>
        <p:spPr>
          <a:xfrm>
            <a:off x="4296000" y="2776308"/>
            <a:ext cx="3600000" cy="169584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Punkt 1</a:t>
            </a:r>
          </a:p>
          <a:p>
            <a:pPr lvl="0"/>
            <a:r>
              <a:rPr lang="da-DK"/>
              <a:t>Punkt 2</a:t>
            </a:r>
          </a:p>
          <a:p>
            <a:pPr lvl="0"/>
            <a:r>
              <a:rPr lang="da-DK"/>
              <a:t>Punkt 3</a:t>
            </a:r>
          </a:p>
          <a:p>
            <a:pPr lvl="0"/>
            <a:r>
              <a:rPr lang="da-DK"/>
              <a:t>Punkt 4</a:t>
            </a:r>
          </a:p>
        </p:txBody>
      </p:sp>
      <p:sp>
        <p:nvSpPr>
          <p:cNvPr id="13" name="Pladsholder til tekst 2">
            <a:extLst>
              <a:ext uri="{FF2B5EF4-FFF2-40B4-BE49-F238E27FC236}">
                <a16:creationId xmlns:a16="http://schemas.microsoft.com/office/drawing/2014/main" id="{F8053E2A-E3ED-0BF0-FD8E-AA825C00FAEB}"/>
              </a:ext>
            </a:extLst>
          </p:cNvPr>
          <p:cNvSpPr>
            <a:spLocks noGrp="1"/>
          </p:cNvSpPr>
          <p:nvPr>
            <p:ph type="body" idx="17" hasCustomPrompt="1"/>
          </p:nvPr>
        </p:nvSpPr>
        <p:spPr>
          <a:xfrm>
            <a:off x="8094459" y="2270978"/>
            <a:ext cx="3600000" cy="397032"/>
          </a:xfrm>
          <a:prstGeom prst="rect">
            <a:avLst/>
          </a:prstGeom>
        </p:spPr>
        <p:txBody>
          <a:bodyPr wrap="square" numCol="1" anchor="t">
            <a:spAutoFit/>
          </a:bodyPr>
          <a:lstStyle>
            <a:lvl1pPr marL="0" indent="0">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a-DK"/>
              <a:t>Overskrift</a:t>
            </a:r>
          </a:p>
        </p:txBody>
      </p:sp>
      <p:sp>
        <p:nvSpPr>
          <p:cNvPr id="14" name="Pladsholder til indhold 2">
            <a:extLst>
              <a:ext uri="{FF2B5EF4-FFF2-40B4-BE49-F238E27FC236}">
                <a16:creationId xmlns:a16="http://schemas.microsoft.com/office/drawing/2014/main" id="{A080F621-32C1-8B57-9086-53A31BD16B07}"/>
              </a:ext>
            </a:extLst>
          </p:cNvPr>
          <p:cNvSpPr>
            <a:spLocks noGrp="1"/>
          </p:cNvSpPr>
          <p:nvPr>
            <p:ph sz="half" idx="18" hasCustomPrompt="1"/>
          </p:nvPr>
        </p:nvSpPr>
        <p:spPr>
          <a:xfrm>
            <a:off x="8094460" y="2776308"/>
            <a:ext cx="3600000" cy="1695849"/>
          </a:xfrm>
          <a:prstGeom prst="rect">
            <a:avLst/>
          </a:prstGeom>
        </p:spPr>
        <p:txBody>
          <a:bodyPr numCol="1">
            <a:spAutoFit/>
          </a:bodyPr>
          <a:lstStyle>
            <a:lvl1pPr marL="342900" indent="-342900">
              <a:buClr>
                <a:schemeClr val="accent4"/>
              </a:buClr>
              <a:buFontTx/>
              <a:buBlip>
                <a:blip r:embed="rId2"/>
              </a:buBlip>
              <a:defRPr sz="2200"/>
            </a:lvl1pPr>
            <a:lvl2pPr>
              <a:defRPr sz="2200"/>
            </a:lvl2pPr>
            <a:lvl3pPr>
              <a:defRPr sz="2200"/>
            </a:lvl3pPr>
            <a:lvl4pPr>
              <a:defRPr sz="2200"/>
            </a:lvl4pPr>
            <a:lvl5pPr marL="1828800" indent="0">
              <a:buNone/>
              <a:defRPr sz="2200"/>
            </a:lvl5pPr>
          </a:lstStyle>
          <a:p>
            <a:pPr lvl="0"/>
            <a:r>
              <a:rPr lang="da-DK"/>
              <a:t>Punkt 1</a:t>
            </a:r>
          </a:p>
          <a:p>
            <a:pPr lvl="0"/>
            <a:r>
              <a:rPr lang="da-DK"/>
              <a:t>Punkt 2</a:t>
            </a:r>
          </a:p>
          <a:p>
            <a:pPr lvl="0"/>
            <a:r>
              <a:rPr lang="da-DK"/>
              <a:t>Punkt 3</a:t>
            </a:r>
          </a:p>
          <a:p>
            <a:pPr lvl="0"/>
            <a:r>
              <a:rPr lang="da-DK"/>
              <a:t>Punkt 4</a:t>
            </a:r>
          </a:p>
        </p:txBody>
      </p:sp>
    </p:spTree>
    <p:extLst>
      <p:ext uri="{BB962C8B-B14F-4D97-AF65-F5344CB8AC3E}">
        <p14:creationId xmlns:p14="http://schemas.microsoft.com/office/powerpoint/2010/main" val="546042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mg (halv) + tekst">
    <p:bg>
      <p:bgPr>
        <a:solidFill>
          <a:schemeClr val="bg2"/>
        </a:solidFill>
        <a:effectLst/>
      </p:bgPr>
    </p:bg>
    <p:spTree>
      <p:nvGrpSpPr>
        <p:cNvPr id="1" name=""/>
        <p:cNvGrpSpPr/>
        <p:nvPr/>
      </p:nvGrpSpPr>
      <p:grpSpPr>
        <a:xfrm>
          <a:off x="0" y="0"/>
          <a:ext cx="0" cy="0"/>
          <a:chOff x="0" y="0"/>
          <a:chExt cx="0" cy="0"/>
        </a:xfrm>
      </p:grpSpPr>
      <p:sp>
        <p:nvSpPr>
          <p:cNvPr id="4" name="Pladsholder til tekst 3">
            <a:extLst>
              <a:ext uri="{FF2B5EF4-FFF2-40B4-BE49-F238E27FC236}">
                <a16:creationId xmlns:a16="http://schemas.microsoft.com/office/drawing/2014/main" id="{770E2F47-F969-64AB-518C-994C5CB10BDB}"/>
              </a:ext>
            </a:extLst>
          </p:cNvPr>
          <p:cNvSpPr>
            <a:spLocks noGrp="1"/>
          </p:cNvSpPr>
          <p:nvPr>
            <p:ph type="body" sz="half" idx="2"/>
          </p:nvPr>
        </p:nvSpPr>
        <p:spPr>
          <a:xfrm>
            <a:off x="6430618" y="2421036"/>
            <a:ext cx="5314110" cy="707886"/>
          </a:xfrm>
          <a:prstGeom prst="rect">
            <a:avLst/>
          </a:prstGeom>
        </p:spPr>
        <p:txBody>
          <a:bodyPr>
            <a:spAutoFit/>
          </a:bodyPr>
          <a:lstStyle>
            <a:lvl1pPr marL="0" indent="0">
              <a:lnSpc>
                <a:spcPct val="100000"/>
              </a:lnSpc>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a-DK"/>
              <a:t>Klik for at redigere teksttypografierne i masteren</a:t>
            </a:r>
          </a:p>
        </p:txBody>
      </p:sp>
      <p:sp>
        <p:nvSpPr>
          <p:cNvPr id="21" name="Pladsholder til billede 20">
            <a:extLst>
              <a:ext uri="{FF2B5EF4-FFF2-40B4-BE49-F238E27FC236}">
                <a16:creationId xmlns:a16="http://schemas.microsoft.com/office/drawing/2014/main" id="{86572AA9-42F5-1DC5-6F6E-996CC557114A}"/>
              </a:ext>
            </a:extLst>
          </p:cNvPr>
          <p:cNvSpPr>
            <a:spLocks noGrp="1"/>
          </p:cNvSpPr>
          <p:nvPr>
            <p:ph type="pic" sz="quarter" idx="10" hasCustomPrompt="1"/>
          </p:nvPr>
        </p:nvSpPr>
        <p:spPr>
          <a:xfrm>
            <a:off x="483132" y="477000"/>
            <a:ext cx="5648728" cy="5987407"/>
          </a:xfrm>
          <a:prstGeom prst="roundRect">
            <a:avLst>
              <a:gd name="adj" fmla="val 3609"/>
            </a:avLst>
          </a:prstGeom>
          <a:solidFill>
            <a:schemeClr val="bg1"/>
          </a:solidFill>
        </p:spPr>
        <p:txBody>
          <a:bodyPr anchor="ctr">
            <a:normAutofit/>
          </a:bodyPr>
          <a:lstStyle>
            <a:lvl1pPr marL="0" indent="0" algn="ctr">
              <a:buNone/>
              <a:defRPr sz="1500"/>
            </a:lvl1pPr>
          </a:lstStyle>
          <a:p>
            <a:r>
              <a:rPr lang="da-DK"/>
              <a:t>Indsæt billede</a:t>
            </a:r>
          </a:p>
        </p:txBody>
      </p:sp>
      <p:sp>
        <p:nvSpPr>
          <p:cNvPr id="5" name="Pladsholder til tekst 4">
            <a:extLst>
              <a:ext uri="{FF2B5EF4-FFF2-40B4-BE49-F238E27FC236}">
                <a16:creationId xmlns:a16="http://schemas.microsoft.com/office/drawing/2014/main" id="{528C9C7F-90C8-B186-C733-7F539E0B3C96}"/>
              </a:ext>
            </a:extLst>
          </p:cNvPr>
          <p:cNvSpPr>
            <a:spLocks noGrp="1"/>
          </p:cNvSpPr>
          <p:nvPr>
            <p:ph type="body" sz="quarter" idx="11" hasCustomPrompt="1"/>
          </p:nvPr>
        </p:nvSpPr>
        <p:spPr>
          <a:xfrm>
            <a:off x="6430617" y="1410152"/>
            <a:ext cx="5314109" cy="867930"/>
          </a:xfrm>
        </p:spPr>
        <p:txBody>
          <a:bodyPr anchor="b">
            <a:spAutoFit/>
          </a:bodyPr>
          <a:lstStyle>
            <a:lvl1pPr marL="0" indent="0">
              <a:buNone/>
              <a:defRPr sz="3200" b="1" i="0">
                <a:latin typeface="Albert Sans Black" pitchFamily="2" charset="77"/>
              </a:defRPr>
            </a:lvl1pPr>
          </a:lstStyle>
          <a:p>
            <a:r>
              <a:rPr lang="da-DK" sz="2800"/>
              <a:t>Klik for at redigere titeltypografien i masteren</a:t>
            </a:r>
          </a:p>
        </p:txBody>
      </p:sp>
      <p:pic>
        <p:nvPicPr>
          <p:cNvPr id="3" name="Billede 2" descr="Et billede, der indeholder Font/skrifttype, Grafik, logo, grafisk design&#10;&#10;Automatisk genereret beskrivelse">
            <a:extLst>
              <a:ext uri="{FF2B5EF4-FFF2-40B4-BE49-F238E27FC236}">
                <a16:creationId xmlns:a16="http://schemas.microsoft.com/office/drawing/2014/main" id="{65BEC729-A0E1-55B7-73AE-7069C7A4B459}"/>
              </a:ext>
            </a:extLst>
          </p:cNvPr>
          <p:cNvPicPr>
            <a:picLocks noChangeAspect="1"/>
          </p:cNvPicPr>
          <p:nvPr userDrawn="1"/>
        </p:nvPicPr>
        <p:blipFill>
          <a:blip r:embed="rId2"/>
          <a:stretch>
            <a:fillRect/>
          </a:stretch>
        </p:blipFill>
        <p:spPr>
          <a:xfrm>
            <a:off x="11100617" y="6148102"/>
            <a:ext cx="648000" cy="270629"/>
          </a:xfrm>
          <a:prstGeom prst="rect">
            <a:avLst/>
          </a:prstGeom>
        </p:spPr>
      </p:pic>
    </p:spTree>
    <p:extLst>
      <p:ext uri="{BB962C8B-B14F-4D97-AF65-F5344CB8AC3E}">
        <p14:creationId xmlns:p14="http://schemas.microsoft.com/office/powerpoint/2010/main" val="6684721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dsholder til titel 1">
            <a:extLst>
              <a:ext uri="{FF2B5EF4-FFF2-40B4-BE49-F238E27FC236}">
                <a16:creationId xmlns:a16="http://schemas.microsoft.com/office/drawing/2014/main" id="{45542BFC-893B-EC8D-E5A2-89CD074D5BDD}"/>
              </a:ext>
            </a:extLst>
          </p:cNvPr>
          <p:cNvSpPr>
            <a:spLocks noGrp="1"/>
          </p:cNvSpPr>
          <p:nvPr>
            <p:ph type="title"/>
          </p:nvPr>
        </p:nvSpPr>
        <p:spPr>
          <a:xfrm>
            <a:off x="596153" y="938867"/>
            <a:ext cx="10515600" cy="1325563"/>
          </a:xfrm>
          <a:prstGeom prst="rect">
            <a:avLst/>
          </a:prstGeom>
        </p:spPr>
        <p:txBody>
          <a:bodyPr vert="horz" lIns="91440" tIns="45720" rIns="91440" bIns="45720" rtlCol="0" anchor="ctr">
            <a:normAutofit/>
          </a:bodyPr>
          <a:lstStyle/>
          <a:p>
            <a:r>
              <a:rPr lang="da-DK"/>
              <a:t>Klik for at redigere titeltypografien i masteren</a:t>
            </a:r>
          </a:p>
        </p:txBody>
      </p:sp>
      <p:sp>
        <p:nvSpPr>
          <p:cNvPr id="3" name="Pladsholder til tekst 2">
            <a:extLst>
              <a:ext uri="{FF2B5EF4-FFF2-40B4-BE49-F238E27FC236}">
                <a16:creationId xmlns:a16="http://schemas.microsoft.com/office/drawing/2014/main" id="{10F31837-28E5-923F-E4A4-9C5EB3ECBB33}"/>
              </a:ext>
            </a:extLst>
          </p:cNvPr>
          <p:cNvSpPr>
            <a:spLocks noGrp="1"/>
          </p:cNvSpPr>
          <p:nvPr>
            <p:ph type="body" idx="1"/>
          </p:nvPr>
        </p:nvSpPr>
        <p:spPr>
          <a:xfrm>
            <a:off x="596153" y="2399367"/>
            <a:ext cx="10515600" cy="3553199"/>
          </a:xfrm>
          <a:prstGeom prst="rect">
            <a:avLst/>
          </a:prstGeom>
        </p:spPr>
        <p:txBody>
          <a:bodyPr vert="horz" lIns="91440" tIns="45720" rIns="91440" bIns="45720" rtlCol="0">
            <a:normAutofit/>
          </a:bodyPr>
          <a:lstStyle/>
          <a:p>
            <a:pPr lvl="0"/>
            <a:r>
              <a:rPr lang="da-DK"/>
              <a:t>Klik for at redigere teksttypografierne i masteren</a:t>
            </a:r>
          </a:p>
          <a:p>
            <a:pPr lvl="1"/>
            <a:r>
              <a:rPr lang="da-DK"/>
              <a:t>Andet niveau</a:t>
            </a:r>
          </a:p>
          <a:p>
            <a:pPr lvl="2"/>
            <a:r>
              <a:rPr lang="da-DK"/>
              <a:t>Tredje niveau</a:t>
            </a:r>
          </a:p>
          <a:p>
            <a:pPr lvl="3"/>
            <a:r>
              <a:rPr lang="da-DK"/>
              <a:t>Fjerde niveau</a:t>
            </a:r>
          </a:p>
          <a:p>
            <a:pPr lvl="4"/>
            <a:r>
              <a:rPr lang="da-DK"/>
              <a:t>Femte niveau</a:t>
            </a:r>
          </a:p>
        </p:txBody>
      </p:sp>
    </p:spTree>
    <p:extLst>
      <p:ext uri="{BB962C8B-B14F-4D97-AF65-F5344CB8AC3E}">
        <p14:creationId xmlns:p14="http://schemas.microsoft.com/office/powerpoint/2010/main" val="12479233"/>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1" r:id="rId3"/>
    <p:sldLayoutId id="2147483674" r:id="rId4"/>
    <p:sldLayoutId id="2147483663" r:id="rId5"/>
    <p:sldLayoutId id="2147483664" r:id="rId6"/>
    <p:sldLayoutId id="2147483673" r:id="rId7"/>
    <p:sldLayoutId id="2147483665" r:id="rId8"/>
    <p:sldLayoutId id="2147483668" r:id="rId9"/>
    <p:sldLayoutId id="2147483676" r:id="rId10"/>
    <p:sldLayoutId id="2147483675" r:id="rId11"/>
    <p:sldLayoutId id="2147483670" r:id="rId12"/>
    <p:sldLayoutId id="2147483671" r:id="rId13"/>
    <p:sldLayoutId id="2147483662" r:id="rId14"/>
    <p:sldLayoutId id="2147483672" r:id="rId15"/>
  </p:sldLayoutIdLst>
  <p:txStyles>
    <p:titleStyle>
      <a:lvl1pPr algn="l" defTabSz="914400" rtl="0" eaLnBrk="1" latinLnBrk="0" hangingPunct="1">
        <a:lnSpc>
          <a:spcPct val="90000"/>
        </a:lnSpc>
        <a:spcBef>
          <a:spcPct val="0"/>
        </a:spcBef>
        <a:buNone/>
        <a:defRPr sz="4400" b="1" i="0" kern="1200">
          <a:solidFill>
            <a:schemeClr val="tx1"/>
          </a:solidFill>
          <a:latin typeface="Albert Sans Black" pitchFamily="2" charset="77"/>
          <a:ea typeface="+mj-ea"/>
          <a:cs typeface="+mj-cs"/>
        </a:defRPr>
      </a:lvl1pPr>
    </p:titleStyle>
    <p:bodyStyle>
      <a:lvl1pPr marL="228600" indent="-228600" algn="l" defTabSz="914400" rtl="0" eaLnBrk="1" latinLnBrk="0" hangingPunct="1">
        <a:lnSpc>
          <a:spcPct val="90000"/>
        </a:lnSpc>
        <a:spcBef>
          <a:spcPts val="1000"/>
        </a:spcBef>
        <a:buClr>
          <a:schemeClr val="accent4"/>
        </a:buClr>
        <a:buFontTx/>
        <a:buBlip>
          <a:blip r:embed="rId17"/>
        </a:buBlip>
        <a:defRPr sz="28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4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0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4pPr>
      <a:lvl5pPr marL="2057400" indent="-228600" algn="l" defTabSz="914400" rtl="0" eaLnBrk="1" latinLnBrk="0" hangingPunct="1">
        <a:lnSpc>
          <a:spcPct val="90000"/>
        </a:lnSpc>
        <a:spcBef>
          <a:spcPts val="500"/>
        </a:spcBef>
        <a:buClr>
          <a:schemeClr val="accent4"/>
        </a:buClr>
        <a:buFont typeface="Arial" panose="020B0604020202020204" pitchFamily="34" charset="0"/>
        <a:buChar char="•"/>
        <a:defRPr sz="18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2" Type="http://schemas.openxmlformats.org/officeDocument/2006/relationships/hyperlink" Target="https://patienterstatningen.dk/for-professionelle/oplysningspligt" TargetMode="External"/><Relationship Id="rId1" Type="http://schemas.openxmlformats.org/officeDocument/2006/relationships/slideLayout" Target="../slideLayouts/slideLayout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hyperlink" Target="https://ekvis.dk/redskaber/kompetencedage/" TargetMode="External"/><Relationship Id="rId1" Type="http://schemas.openxmlformats.org/officeDocument/2006/relationships/slideLayout" Target="../slideLayouts/slideLayout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ladsholder til billede 32" descr="Et billede, der indeholder håndskrift, sort-hvid, Sort-hvid fotografering, typografi&#10;&#10;Automatisk genereret beskrivelse">
            <a:extLst>
              <a:ext uri="{FF2B5EF4-FFF2-40B4-BE49-F238E27FC236}">
                <a16:creationId xmlns:a16="http://schemas.microsoft.com/office/drawing/2014/main" id="{C185B6BC-A945-28AA-8DB4-93377510901C}"/>
              </a:ext>
            </a:extLst>
          </p:cNvPr>
          <p:cNvPicPr>
            <a:picLocks noGrp="1" noChangeAspect="1"/>
          </p:cNvPicPr>
          <p:nvPr>
            <p:ph type="pic" sz="quarter" idx="10"/>
          </p:nvPr>
        </p:nvPicPr>
        <p:blipFill>
          <a:blip r:embed="rId2"/>
          <a:srcRect/>
          <a:stretch/>
        </p:blipFill>
        <p:spPr/>
      </p:pic>
      <p:sp>
        <p:nvSpPr>
          <p:cNvPr id="4" name="Pladsholder til billede 3">
            <a:extLst>
              <a:ext uri="{FF2B5EF4-FFF2-40B4-BE49-F238E27FC236}">
                <a16:creationId xmlns:a16="http://schemas.microsoft.com/office/drawing/2014/main" id="{800196B0-5757-7479-211D-9A3653B4E6E9}"/>
              </a:ext>
            </a:extLst>
          </p:cNvPr>
          <p:cNvSpPr>
            <a:spLocks noGrp="1"/>
          </p:cNvSpPr>
          <p:nvPr>
            <p:ph type="pic" sz="quarter" idx="11"/>
          </p:nvPr>
        </p:nvSpPr>
        <p:spPr>
          <a:xfrm>
            <a:off x="-8816" y="-22202"/>
            <a:ext cx="12200816" cy="6880202"/>
          </a:xfrm>
        </p:spPr>
        <p:txBody>
          <a:bodyPr/>
          <a:lstStyle/>
          <a:p>
            <a:endParaRPr lang="da-DK"/>
          </a:p>
        </p:txBody>
      </p:sp>
      <p:sp>
        <p:nvSpPr>
          <p:cNvPr id="13" name="Titel 12">
            <a:extLst>
              <a:ext uri="{FF2B5EF4-FFF2-40B4-BE49-F238E27FC236}">
                <a16:creationId xmlns:a16="http://schemas.microsoft.com/office/drawing/2014/main" id="{C01C252E-7089-77F6-5DB3-6F61A0E23C74}"/>
              </a:ext>
            </a:extLst>
          </p:cNvPr>
          <p:cNvSpPr>
            <a:spLocks noGrp="1"/>
          </p:cNvSpPr>
          <p:nvPr>
            <p:ph type="title"/>
          </p:nvPr>
        </p:nvSpPr>
        <p:spPr>
          <a:xfrm>
            <a:off x="497542" y="1980421"/>
            <a:ext cx="9073178" cy="1754326"/>
          </a:xfrm>
        </p:spPr>
        <p:txBody>
          <a:bodyPr/>
          <a:lstStyle/>
          <a:p>
            <a:r>
              <a:rPr lang="da-DK">
                <a:latin typeface="+mn-lt"/>
              </a:rPr>
              <a:t>Sikre operationer i </a:t>
            </a:r>
            <a:br>
              <a:rPr lang="da-DK">
                <a:latin typeface="+mn-lt"/>
              </a:rPr>
            </a:br>
            <a:r>
              <a:rPr lang="da-DK">
                <a:latin typeface="+mn-lt"/>
              </a:rPr>
              <a:t>generel anæstesi</a:t>
            </a:r>
          </a:p>
        </p:txBody>
      </p:sp>
      <p:sp>
        <p:nvSpPr>
          <p:cNvPr id="15" name="Pladsholder til tekst 14">
            <a:extLst>
              <a:ext uri="{FF2B5EF4-FFF2-40B4-BE49-F238E27FC236}">
                <a16:creationId xmlns:a16="http://schemas.microsoft.com/office/drawing/2014/main" id="{1018534B-0E4B-F117-160B-BD0000B19B93}"/>
              </a:ext>
            </a:extLst>
          </p:cNvPr>
          <p:cNvSpPr>
            <a:spLocks noGrp="1"/>
          </p:cNvSpPr>
          <p:nvPr>
            <p:ph type="body" sz="quarter" idx="12"/>
          </p:nvPr>
        </p:nvSpPr>
        <p:spPr>
          <a:xfrm>
            <a:off x="497542" y="3535350"/>
            <a:ext cx="7664823" cy="829971"/>
          </a:xfrm>
        </p:spPr>
        <p:txBody>
          <a:bodyPr/>
          <a:lstStyle/>
          <a:p>
            <a:r>
              <a:rPr lang="da-DK" sz="1600" b="1"/>
              <a:t>Anæstesiologi – del af en fælles klyngepakke med øre-, næse- og halslægerne</a:t>
            </a:r>
          </a:p>
          <a:p>
            <a:r>
              <a:rPr lang="da-DK"/>
              <a:t>Til brug for klyngemøde </a:t>
            </a:r>
          </a:p>
        </p:txBody>
      </p:sp>
      <p:pic>
        <p:nvPicPr>
          <p:cNvPr id="23" name="Billede 22" descr="Et billede, der indeholder logo, hvid, Grafik&#10;&#10;Automatisk genereret beskrivelse">
            <a:extLst>
              <a:ext uri="{FF2B5EF4-FFF2-40B4-BE49-F238E27FC236}">
                <a16:creationId xmlns:a16="http://schemas.microsoft.com/office/drawing/2014/main" id="{C98B79DA-77C9-E774-5548-4A037D42E20C}"/>
              </a:ext>
            </a:extLst>
          </p:cNvPr>
          <p:cNvPicPr>
            <a:picLocks noChangeAspect="1"/>
          </p:cNvPicPr>
          <p:nvPr/>
        </p:nvPicPr>
        <p:blipFill>
          <a:blip r:embed="rId3"/>
          <a:stretch>
            <a:fillRect/>
          </a:stretch>
        </p:blipFill>
        <p:spPr>
          <a:xfrm>
            <a:off x="-8816" y="4291137"/>
            <a:ext cx="12200816" cy="2566863"/>
          </a:xfrm>
          <a:prstGeom prst="rect">
            <a:avLst/>
          </a:prstGeom>
        </p:spPr>
      </p:pic>
      <p:pic>
        <p:nvPicPr>
          <p:cNvPr id="12" name="Billede 11" descr="Et billede, der indeholder Font/skrifttype, Grafik, logo, grafisk design&#10;&#10;Automatisk genereret beskrivelse">
            <a:extLst>
              <a:ext uri="{FF2B5EF4-FFF2-40B4-BE49-F238E27FC236}">
                <a16:creationId xmlns:a16="http://schemas.microsoft.com/office/drawing/2014/main" id="{A08BFB9A-635E-49C7-D6A5-BF3504695262}"/>
              </a:ext>
            </a:extLst>
          </p:cNvPr>
          <p:cNvPicPr>
            <a:picLocks noChangeAspect="1"/>
          </p:cNvPicPr>
          <p:nvPr/>
        </p:nvPicPr>
        <p:blipFill>
          <a:blip r:embed="rId4"/>
          <a:stretch>
            <a:fillRect/>
          </a:stretch>
        </p:blipFill>
        <p:spPr>
          <a:xfrm>
            <a:off x="10363199" y="5820372"/>
            <a:ext cx="1283357" cy="535978"/>
          </a:xfrm>
          <a:prstGeom prst="rect">
            <a:avLst/>
          </a:prstGeom>
        </p:spPr>
      </p:pic>
    </p:spTree>
    <p:extLst>
      <p:ext uri="{BB962C8B-B14F-4D97-AF65-F5344CB8AC3E}">
        <p14:creationId xmlns:p14="http://schemas.microsoft.com/office/powerpoint/2010/main" val="1468948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B8E6FD-E21E-35AF-6281-D344E248DBBE}"/>
            </a:ext>
          </a:extLst>
        </p:cNvPr>
        <p:cNvGrpSpPr/>
        <p:nvPr/>
      </p:nvGrpSpPr>
      <p:grpSpPr>
        <a:xfrm>
          <a:off x="0" y="0"/>
          <a:ext cx="0" cy="0"/>
          <a:chOff x="0" y="0"/>
          <a:chExt cx="0" cy="0"/>
        </a:xfrm>
      </p:grpSpPr>
      <p:sp>
        <p:nvSpPr>
          <p:cNvPr id="10" name="Pladsholder til indhold 9">
            <a:extLst>
              <a:ext uri="{FF2B5EF4-FFF2-40B4-BE49-F238E27FC236}">
                <a16:creationId xmlns:a16="http://schemas.microsoft.com/office/drawing/2014/main" id="{FD618118-23C5-482B-A9DB-17F94D15E3E7}"/>
              </a:ext>
            </a:extLst>
          </p:cNvPr>
          <p:cNvSpPr>
            <a:spLocks noGrp="1"/>
          </p:cNvSpPr>
          <p:nvPr>
            <p:ph idx="1"/>
          </p:nvPr>
        </p:nvSpPr>
        <p:spPr>
          <a:xfrm>
            <a:off x="497542" y="2528847"/>
            <a:ext cx="7494733" cy="3780522"/>
          </a:xfrm>
        </p:spPr>
        <p:txBody>
          <a:bodyPr/>
          <a:lstStyle/>
          <a:p>
            <a:pPr marL="342900" indent="-342900">
              <a:buClr>
                <a:srgbClr val="C82A54"/>
              </a:buClr>
              <a:buBlip>
                <a:blip r:embed="rId2"/>
              </a:buBlip>
              <a:defRPr/>
            </a:pPr>
            <a:r>
              <a:rPr lang="da-DK" sz="2000" dirty="0">
                <a:solidFill>
                  <a:srgbClr val="000000"/>
                </a:solidFill>
                <a:latin typeface="Calibri" panose="020F0502020204030204"/>
              </a:rPr>
              <a:t>Hvordan skelner I mellem </a:t>
            </a:r>
            <a:r>
              <a:rPr lang="da-DK" sz="2000" dirty="0" err="1">
                <a:solidFill>
                  <a:srgbClr val="000000"/>
                </a:solidFill>
                <a:latin typeface="Calibri" panose="020F0502020204030204"/>
              </a:rPr>
              <a:t>laryngospasme</a:t>
            </a:r>
            <a:r>
              <a:rPr lang="da-DK" sz="2000" dirty="0">
                <a:solidFill>
                  <a:srgbClr val="000000"/>
                </a:solidFill>
                <a:latin typeface="Calibri" panose="020F0502020204030204"/>
              </a:rPr>
              <a:t>, </a:t>
            </a:r>
            <a:r>
              <a:rPr lang="da-DK" sz="2000" dirty="0" err="1">
                <a:solidFill>
                  <a:srgbClr val="000000"/>
                </a:solidFill>
                <a:latin typeface="Calibri" panose="020F0502020204030204"/>
              </a:rPr>
              <a:t>bronkospasme</a:t>
            </a:r>
            <a:r>
              <a:rPr lang="da-DK" sz="2000" dirty="0">
                <a:solidFill>
                  <a:srgbClr val="000000"/>
                </a:solidFill>
                <a:latin typeface="Calibri" panose="020F0502020204030204"/>
              </a:rPr>
              <a:t>, aspiration og opvågningsuro og post-obstruktiv lungeproblematik?</a:t>
            </a:r>
            <a:endPar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Hvem har ansvar for ilt og sug? Dvs. at det er tilgængeligt, og at det er kontrolleret?</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lang="da-DK" sz="2000" dirty="0">
                <a:solidFill>
                  <a:srgbClr val="000000"/>
                </a:solidFill>
                <a:latin typeface="Calibri" panose="020F0502020204030204"/>
              </a:rPr>
              <a:t>Har I nød-sug?</a:t>
            </a:r>
            <a:endParaRPr kumimoji="0" lang="da-DK" sz="2000" b="0" i="0" u="none" strike="noStrike" kern="1200" cap="none" spc="0" normalizeH="0" baseline="0" noProof="0" dirty="0">
              <a:ln>
                <a:noFill/>
              </a:ln>
              <a:solidFill>
                <a:srgbClr val="000000"/>
              </a:solidFill>
              <a:effectLst/>
              <a:highlight>
                <a:srgbClr val="FFFF00"/>
              </a:highlight>
              <a:uLnTx/>
              <a:uFillTx/>
              <a:latin typeface="Calibri" panose="020F0502020204030204"/>
              <a:ea typeface="+mn-ea"/>
              <a:cs typeface="+mn-cs"/>
            </a:endParaRP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Hvem skal kunne anvende ilt og sug – er der behov for oplæring – og hvordan gør I det?</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Hvordan håndteres tvivl eller uenighed mellem anæstesiolog og ørelæge?</a:t>
            </a:r>
          </a:p>
          <a:p>
            <a:pPr marL="342900" marR="0" lvl="0" indent="-342900" algn="l" defTabSz="914400" rtl="0" eaLnBrk="1" fontAlgn="auto" latinLnBrk="0" hangingPunct="1">
              <a:lnSpc>
                <a:spcPct val="90000"/>
              </a:lnSpc>
              <a:spcBef>
                <a:spcPts val="1000"/>
              </a:spcBef>
              <a:spcAft>
                <a:spcPts val="0"/>
              </a:spcAft>
              <a:buClr>
                <a:srgbClr val="C82A54"/>
              </a:buClr>
              <a:buSzTx/>
              <a:buFontTx/>
              <a:buBlip>
                <a:blip r:embed="rId2"/>
              </a:buBlip>
              <a:tabLst/>
              <a:defRPr/>
            </a:pP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Hvordan bevares roen og forældrehåndtering, når de er til stede? Har I positive erfaringer?</a:t>
            </a:r>
          </a:p>
        </p:txBody>
      </p:sp>
      <p:sp>
        <p:nvSpPr>
          <p:cNvPr id="4" name="Titel 3">
            <a:extLst>
              <a:ext uri="{FF2B5EF4-FFF2-40B4-BE49-F238E27FC236}">
                <a16:creationId xmlns:a16="http://schemas.microsoft.com/office/drawing/2014/main" id="{CF891652-2D4E-9D6E-9637-219E299EFF58}"/>
              </a:ext>
            </a:extLst>
          </p:cNvPr>
          <p:cNvSpPr>
            <a:spLocks noGrp="1"/>
          </p:cNvSpPr>
          <p:nvPr>
            <p:ph type="title"/>
          </p:nvPr>
        </p:nvSpPr>
        <p:spPr/>
        <p:txBody>
          <a:bodyPr/>
          <a:lstStyle/>
          <a:p>
            <a:r>
              <a:rPr lang="da-DK" sz="4000" dirty="0"/>
              <a:t>Case 3 – Respiratorisk problem i opvågningen</a:t>
            </a:r>
            <a:endParaRPr lang="da-DK" sz="4000" i="1" dirty="0"/>
          </a:p>
        </p:txBody>
      </p:sp>
      <p:sp>
        <p:nvSpPr>
          <p:cNvPr id="5" name="Pladsholder til tekst 4">
            <a:extLst>
              <a:ext uri="{FF2B5EF4-FFF2-40B4-BE49-F238E27FC236}">
                <a16:creationId xmlns:a16="http://schemas.microsoft.com/office/drawing/2014/main" id="{0A19777A-FD1C-48A9-AE73-A2B4A7A66029}"/>
              </a:ext>
            </a:extLst>
          </p:cNvPr>
          <p:cNvSpPr>
            <a:spLocks noGrp="1"/>
          </p:cNvSpPr>
          <p:nvPr>
            <p:ph type="body" idx="4294967295"/>
          </p:nvPr>
        </p:nvSpPr>
        <p:spPr>
          <a:xfrm>
            <a:off x="497542" y="2070199"/>
            <a:ext cx="3600450" cy="396875"/>
          </a:xfrm>
        </p:spPr>
        <p:txBody>
          <a:bodyPr>
            <a:normAutofit/>
          </a:bodyPr>
          <a:lstStyle/>
          <a:p>
            <a:pPr marL="0" indent="0">
              <a:buNone/>
            </a:pPr>
            <a:r>
              <a:rPr lang="da-DK" sz="2200" b="1" dirty="0">
                <a:latin typeface="+mn-lt"/>
              </a:rPr>
              <a:t>Drøftelser i klyngen</a:t>
            </a:r>
          </a:p>
        </p:txBody>
      </p:sp>
      <p:sp>
        <p:nvSpPr>
          <p:cNvPr id="2" name="Rektangel: afrundede hjørner 1">
            <a:extLst>
              <a:ext uri="{FF2B5EF4-FFF2-40B4-BE49-F238E27FC236}">
                <a16:creationId xmlns:a16="http://schemas.microsoft.com/office/drawing/2014/main" id="{13A7EF0A-9EF7-100B-ABA9-0A9A37CA72F6}"/>
              </a:ext>
            </a:extLst>
          </p:cNvPr>
          <p:cNvSpPr/>
          <p:nvPr/>
        </p:nvSpPr>
        <p:spPr>
          <a:xfrm>
            <a:off x="8205693" y="2198749"/>
            <a:ext cx="3753554" cy="3636659"/>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200" i="1" dirty="0">
                <a:solidFill>
                  <a:schemeClr val="bg1"/>
                </a:solidFill>
                <a:latin typeface="Calibri" panose="020F0502020204030204" pitchFamily="34" charset="0"/>
                <a:ea typeface="Verdana" panose="020B0604030504040204" pitchFamily="34" charset="0"/>
              </a:rPr>
              <a:t>(casen er gengivet fra forrige dias)</a:t>
            </a:r>
          </a:p>
          <a:p>
            <a:endParaRPr lang="da-DK" sz="1200" dirty="0"/>
          </a:p>
          <a:p>
            <a:r>
              <a:rPr lang="da-DK" sz="1400" dirty="0"/>
              <a:t>Barn, 2,5 år, drænanlæggelse og </a:t>
            </a:r>
            <a:r>
              <a:rPr lang="da-DK" sz="1400" dirty="0" err="1"/>
              <a:t>adenotomi</a:t>
            </a:r>
            <a:endParaRPr lang="da-DK" sz="1400" dirty="0"/>
          </a:p>
          <a:p>
            <a:r>
              <a:rPr lang="da-DK" sz="1400" dirty="0"/>
              <a:t>Kort procedure, uproblematisk anæstesi.</a:t>
            </a:r>
            <a:br>
              <a:rPr lang="da-DK" sz="1400" dirty="0"/>
            </a:br>
            <a:endParaRPr lang="da-DK" sz="1400" dirty="0"/>
          </a:p>
          <a:p>
            <a:r>
              <a:rPr lang="da-DK" sz="1400" dirty="0"/>
              <a:t>I opvågning efter 2–3 minutter bliver barnet uroligt, klynkende og reagerer ikke godt på forældrenes trøst.</a:t>
            </a:r>
          </a:p>
          <a:p>
            <a:endParaRPr lang="da-DK" sz="1400" b="1" dirty="0"/>
          </a:p>
          <a:p>
            <a:r>
              <a:rPr lang="da-DK" sz="1400" dirty="0"/>
              <a:t>Der udvikles inspiratorisk stridor og let </a:t>
            </a:r>
            <a:r>
              <a:rPr lang="da-DK" sz="1400" dirty="0" err="1"/>
              <a:t>indtrækninger</a:t>
            </a:r>
            <a:r>
              <a:rPr lang="da-DK" sz="1400" dirty="0"/>
              <a:t>. </a:t>
            </a:r>
          </a:p>
          <a:p>
            <a:r>
              <a:rPr lang="da-DK" sz="1400" dirty="0" err="1"/>
              <a:t>Saturation</a:t>
            </a:r>
            <a:r>
              <a:rPr lang="da-DK" sz="1400" dirty="0"/>
              <a:t> falder fra 98 pct. → 92–88 pct.</a:t>
            </a:r>
          </a:p>
          <a:p>
            <a:br>
              <a:rPr lang="da-DK" sz="1400" dirty="0"/>
            </a:br>
            <a:r>
              <a:rPr lang="da-DK" sz="1400" dirty="0"/>
              <a:t>Barnet er svært at berolige, sparker, vender hovedet væk fra iltmasken.</a:t>
            </a:r>
            <a:endParaRPr lang="da-DK" sz="1400" b="1" dirty="0"/>
          </a:p>
        </p:txBody>
      </p:sp>
      <p:sp>
        <p:nvSpPr>
          <p:cNvPr id="6" name="Pladsholder til indhold 9">
            <a:extLst>
              <a:ext uri="{FF2B5EF4-FFF2-40B4-BE49-F238E27FC236}">
                <a16:creationId xmlns:a16="http://schemas.microsoft.com/office/drawing/2014/main" id="{D1E7FD10-E787-918B-0FAD-387048DCAB4E}"/>
              </a:ext>
            </a:extLst>
          </p:cNvPr>
          <p:cNvSpPr txBox="1">
            <a:spLocks/>
          </p:cNvSpPr>
          <p:nvPr/>
        </p:nvSpPr>
        <p:spPr>
          <a:xfrm>
            <a:off x="587827" y="3492305"/>
            <a:ext cx="6255659" cy="663771"/>
          </a:xfrm>
          <a:prstGeom prst="rect">
            <a:avLst/>
          </a:prstGeom>
        </p:spPr>
        <p:txBody>
          <a:bodyPr vert="horz" wrap="square" lIns="91440" tIns="45720" rIns="91440" bIns="45720" numCol="1" rtlCol="0">
            <a:spAutoFit/>
          </a:bodyPr>
          <a:lstStyle>
            <a:lvl1pPr marL="342900" indent="-342900" algn="l" defTabSz="914400" rtl="0" eaLnBrk="1" latinLnBrk="0" hangingPunct="1">
              <a:lnSpc>
                <a:spcPct val="90000"/>
              </a:lnSpc>
              <a:spcBef>
                <a:spcPts val="1000"/>
              </a:spcBef>
              <a:buClr>
                <a:schemeClr val="accent4"/>
              </a:buClr>
              <a:buFontTx/>
              <a:buBlip>
                <a:blip r:embed="rId2"/>
              </a:buBlip>
              <a:defRPr sz="22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22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da-DK" sz="1600">
              <a:latin typeface="+mn-lt"/>
            </a:endParaRPr>
          </a:p>
          <a:p>
            <a:pPr marL="0" indent="0">
              <a:buFontTx/>
              <a:buNone/>
            </a:pPr>
            <a:endParaRPr lang="da-DK" sz="1600">
              <a:latin typeface="+mn-lt"/>
            </a:endParaRPr>
          </a:p>
        </p:txBody>
      </p:sp>
    </p:spTree>
    <p:extLst>
      <p:ext uri="{BB962C8B-B14F-4D97-AF65-F5344CB8AC3E}">
        <p14:creationId xmlns:p14="http://schemas.microsoft.com/office/powerpoint/2010/main" val="33017023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2EB296-3E0E-67F1-2835-21E02A458CA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87FDBF53-F2E3-A515-2545-416D10DF8385}"/>
              </a:ext>
            </a:extLst>
          </p:cNvPr>
          <p:cNvSpPr>
            <a:spLocks noGrp="1"/>
          </p:cNvSpPr>
          <p:nvPr>
            <p:ph type="title"/>
          </p:nvPr>
        </p:nvSpPr>
        <p:spPr>
          <a:xfrm>
            <a:off x="497541" y="682864"/>
            <a:ext cx="11605559" cy="1532727"/>
          </a:xfrm>
        </p:spPr>
        <p:txBody>
          <a:bodyPr/>
          <a:lstStyle/>
          <a:p>
            <a:r>
              <a:rPr lang="da-DK"/>
              <a:t>Debriefing og opfølgning ved </a:t>
            </a:r>
            <a:br>
              <a:rPr lang="da-DK"/>
            </a:br>
            <a:r>
              <a:rPr lang="da-DK"/>
              <a:t>komplicerede forløb</a:t>
            </a:r>
            <a:br>
              <a:rPr lang="da-DK">
                <a:highlight>
                  <a:srgbClr val="FFFF00"/>
                </a:highlight>
              </a:rPr>
            </a:br>
            <a:endParaRPr lang="da-DK" sz="1600" i="1">
              <a:highlight>
                <a:srgbClr val="FFFF00"/>
              </a:highlight>
              <a:latin typeface="+mn-lt"/>
            </a:endParaRPr>
          </a:p>
        </p:txBody>
      </p:sp>
      <p:sp>
        <p:nvSpPr>
          <p:cNvPr id="3" name="Pladsholder til indhold 2">
            <a:extLst>
              <a:ext uri="{FF2B5EF4-FFF2-40B4-BE49-F238E27FC236}">
                <a16:creationId xmlns:a16="http://schemas.microsoft.com/office/drawing/2014/main" id="{7136936A-194C-C4ED-AB84-B1E46647DB50}"/>
              </a:ext>
            </a:extLst>
          </p:cNvPr>
          <p:cNvSpPr>
            <a:spLocks noGrp="1"/>
          </p:cNvSpPr>
          <p:nvPr>
            <p:ph sz="half" idx="13"/>
          </p:nvPr>
        </p:nvSpPr>
        <p:spPr>
          <a:xfrm>
            <a:off x="497541" y="2282348"/>
            <a:ext cx="6496768" cy="3596882"/>
          </a:xfrm>
        </p:spPr>
        <p:txBody>
          <a:bodyPr/>
          <a:lstStyle/>
          <a:p>
            <a:r>
              <a:rPr lang="da-DK" dirty="0">
                <a:latin typeface="+mn-lt"/>
              </a:rPr>
              <a:t>Udfører I debriefing ved komplicerede forløb?</a:t>
            </a:r>
          </a:p>
          <a:p>
            <a:r>
              <a:rPr lang="da-DK" dirty="0">
                <a:latin typeface="+mn-lt"/>
              </a:rPr>
              <a:t>Har I eksempler, hvor I savnede en debriefing, eller hvor en debriefing førte til læring?</a:t>
            </a:r>
          </a:p>
          <a:p>
            <a:r>
              <a:rPr lang="da-DK" dirty="0">
                <a:latin typeface="+mn-lt"/>
              </a:rPr>
              <a:t>Hvordan tager I jer psykisk af jeres personale efter et kompliceret forløb eller en alvorlig hændelse?</a:t>
            </a:r>
          </a:p>
          <a:p>
            <a:r>
              <a:rPr lang="da-DK" dirty="0">
                <a:latin typeface="+mn-lt"/>
              </a:rPr>
              <a:t>Hvordan følger I op med forældrene efter alvorlig hændelse?</a:t>
            </a:r>
            <a:br>
              <a:rPr lang="da-DK" dirty="0">
                <a:latin typeface="+mn-lt"/>
              </a:rPr>
            </a:br>
            <a:r>
              <a:rPr lang="da-DK" dirty="0">
                <a:latin typeface="+mn-lt"/>
              </a:rPr>
              <a:t>- </a:t>
            </a:r>
            <a:r>
              <a:rPr lang="da-DK" sz="1800" dirty="0">
                <a:latin typeface="+mn-lt"/>
              </a:rPr>
              <a:t>er der sket en skade, er I forpligtet til at informere forældrene om muligheden for </a:t>
            </a:r>
            <a:r>
              <a:rPr lang="da-DK" sz="1800" dirty="0">
                <a:latin typeface="+mn-lt"/>
                <a:hlinkClick r:id="rId2"/>
              </a:rPr>
              <a:t>patienterstatning</a:t>
            </a:r>
            <a:r>
              <a:rPr lang="da-DK" sz="1800" dirty="0">
                <a:latin typeface="+mn-lt"/>
              </a:rPr>
              <a:t>. </a:t>
            </a:r>
          </a:p>
          <a:p>
            <a:r>
              <a:rPr lang="da-DK" dirty="0">
                <a:latin typeface="+mn-lt"/>
              </a:rPr>
              <a:t>Rapporterer I hændelsen som en UTH? </a:t>
            </a:r>
          </a:p>
        </p:txBody>
      </p:sp>
      <p:sp>
        <p:nvSpPr>
          <p:cNvPr id="5" name="Rektangel: afrundede hjørner 4">
            <a:extLst>
              <a:ext uri="{FF2B5EF4-FFF2-40B4-BE49-F238E27FC236}">
                <a16:creationId xmlns:a16="http://schemas.microsoft.com/office/drawing/2014/main" id="{34998E72-FE30-1925-B826-188739BD3E3A}"/>
              </a:ext>
            </a:extLst>
          </p:cNvPr>
          <p:cNvSpPr/>
          <p:nvPr/>
        </p:nvSpPr>
        <p:spPr>
          <a:xfrm>
            <a:off x="7534300" y="1582577"/>
            <a:ext cx="4160159" cy="4430003"/>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spcBef>
                <a:spcPts val="0"/>
              </a:spcBef>
            </a:pPr>
            <a:r>
              <a:rPr lang="da-DK" sz="1600" u="sng"/>
              <a:t>Faglig debriefing</a:t>
            </a:r>
            <a:br>
              <a:rPr lang="da-DK" sz="1600" u="sng"/>
            </a:br>
            <a:endParaRPr lang="da-DK" sz="1600" u="sng"/>
          </a:p>
          <a:p>
            <a:pPr>
              <a:spcBef>
                <a:spcPts val="0"/>
              </a:spcBef>
            </a:pPr>
            <a:r>
              <a:rPr lang="da-DK" sz="1600"/>
              <a:t>Kort systematisk opfølgning efter operationen, hvor ørelæge, anæstesiolog og involveret personale gennemgår forløbet og deler kliniske observationer for at lære, forbedre samarbejdet og sikre patientsikkerheden. </a:t>
            </a:r>
          </a:p>
          <a:p>
            <a:pPr>
              <a:spcBef>
                <a:spcPts val="0"/>
              </a:spcBef>
            </a:pPr>
            <a:r>
              <a:rPr lang="da-DK" sz="1600"/>
              <a:t>Formålet er at optimere fremtidige operationer. </a:t>
            </a:r>
          </a:p>
          <a:p>
            <a:pPr algn="r">
              <a:spcBef>
                <a:spcPts val="0"/>
              </a:spcBef>
            </a:pPr>
            <a:r>
              <a:rPr lang="da-DK" sz="1200"/>
              <a:t>(Dansk Selskab for Patientsikkerhed)</a:t>
            </a:r>
          </a:p>
          <a:p>
            <a:pPr>
              <a:spcBef>
                <a:spcPts val="0"/>
              </a:spcBef>
            </a:pPr>
            <a:endParaRPr lang="da-DK" sz="1600"/>
          </a:p>
          <a:p>
            <a:pPr>
              <a:spcBef>
                <a:spcPts val="0"/>
              </a:spcBef>
            </a:pPr>
            <a:r>
              <a:rPr lang="da-DK" sz="1600"/>
              <a:t>Spørgsmål:</a:t>
            </a:r>
          </a:p>
          <a:p>
            <a:pPr marL="285750" indent="-285750">
              <a:spcBef>
                <a:spcPts val="0"/>
              </a:spcBef>
              <a:buFont typeface="Arial" panose="020B0604020202020204" pitchFamily="34" charset="0"/>
              <a:buChar char="•"/>
            </a:pPr>
            <a:r>
              <a:rPr lang="da-DK" sz="1600"/>
              <a:t>Hvad gik godt?</a:t>
            </a:r>
          </a:p>
          <a:p>
            <a:pPr marL="285750" indent="-285750">
              <a:spcBef>
                <a:spcPts val="0"/>
              </a:spcBef>
              <a:buFont typeface="Arial" panose="020B0604020202020204" pitchFamily="34" charset="0"/>
              <a:buChar char="•"/>
            </a:pPr>
            <a:r>
              <a:rPr lang="da-DK" sz="1600"/>
              <a:t>Hvad gik mindre godt?</a:t>
            </a:r>
          </a:p>
          <a:p>
            <a:pPr marL="285750" indent="-285750">
              <a:spcBef>
                <a:spcPts val="0"/>
              </a:spcBef>
              <a:buFont typeface="Arial" panose="020B0604020202020204" pitchFamily="34" charset="0"/>
              <a:buChar char="•"/>
            </a:pPr>
            <a:r>
              <a:rPr lang="da-DK" sz="1600"/>
              <a:t>Hvad vil I gøre anderledes næste gang? </a:t>
            </a:r>
          </a:p>
          <a:p>
            <a:pPr>
              <a:spcBef>
                <a:spcPts val="0"/>
              </a:spcBef>
            </a:pPr>
            <a:endParaRPr lang="da-DK" sz="1200"/>
          </a:p>
        </p:txBody>
      </p:sp>
    </p:spTree>
    <p:extLst>
      <p:ext uri="{BB962C8B-B14F-4D97-AF65-F5344CB8AC3E}">
        <p14:creationId xmlns:p14="http://schemas.microsoft.com/office/powerpoint/2010/main" val="8169010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B7CE7-69A1-9C79-C5BE-9E0EC0563867}"/>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10BA64C5-EFED-44E6-E675-BEC240944C7B}"/>
              </a:ext>
            </a:extLst>
          </p:cNvPr>
          <p:cNvSpPr>
            <a:spLocks noGrp="1"/>
          </p:cNvSpPr>
          <p:nvPr>
            <p:ph type="title"/>
          </p:nvPr>
        </p:nvSpPr>
        <p:spPr>
          <a:xfrm>
            <a:off x="497541" y="682864"/>
            <a:ext cx="11484001" cy="701731"/>
          </a:xfrm>
        </p:spPr>
        <p:txBody>
          <a:bodyPr/>
          <a:lstStyle/>
          <a:p>
            <a:r>
              <a:rPr lang="da-DK"/>
              <a:t>Opsamling om kompetencer og instruktion  </a:t>
            </a:r>
            <a:endParaRPr lang="da-DK" sz="1600" i="1">
              <a:highlight>
                <a:srgbClr val="FFFF00"/>
              </a:highlight>
              <a:latin typeface="+mn-lt"/>
            </a:endParaRPr>
          </a:p>
        </p:txBody>
      </p:sp>
      <p:sp>
        <p:nvSpPr>
          <p:cNvPr id="3" name="Pladsholder til indhold 2">
            <a:extLst>
              <a:ext uri="{FF2B5EF4-FFF2-40B4-BE49-F238E27FC236}">
                <a16:creationId xmlns:a16="http://schemas.microsoft.com/office/drawing/2014/main" id="{CEB853EE-7263-C4A8-3BAE-4FF409B75F00}"/>
              </a:ext>
            </a:extLst>
          </p:cNvPr>
          <p:cNvSpPr>
            <a:spLocks noGrp="1"/>
          </p:cNvSpPr>
          <p:nvPr>
            <p:ph sz="half" idx="13"/>
          </p:nvPr>
        </p:nvSpPr>
        <p:spPr>
          <a:xfrm>
            <a:off x="497541" y="2054424"/>
            <a:ext cx="9902180" cy="2914644"/>
          </a:xfrm>
        </p:spPr>
        <p:txBody>
          <a:bodyPr/>
          <a:lstStyle/>
          <a:p>
            <a:r>
              <a:rPr lang="da-DK" dirty="0">
                <a:latin typeface="+mn-lt"/>
              </a:rPr>
              <a:t>Hvordan sikrer I jer, at personalet varetager opgaverne kompetent?</a:t>
            </a:r>
            <a:br>
              <a:rPr lang="da-DK" dirty="0">
                <a:latin typeface="+mn-lt"/>
              </a:rPr>
            </a:br>
            <a:endParaRPr lang="da-DK" dirty="0">
              <a:latin typeface="+mn-lt"/>
            </a:endParaRPr>
          </a:p>
          <a:p>
            <a:r>
              <a:rPr lang="da-DK" dirty="0">
                <a:latin typeface="+mn-lt"/>
              </a:rPr>
              <a:t>Hvordan taler I med jeres personale, hvis I ønsker, at der skal ske forbedringer i varetagelsen af deres opgaver?</a:t>
            </a:r>
            <a:br>
              <a:rPr lang="da-DK" dirty="0">
                <a:latin typeface="+mn-lt"/>
              </a:rPr>
            </a:br>
            <a:endParaRPr lang="da-DK" dirty="0">
              <a:latin typeface="+mn-lt"/>
            </a:endParaRPr>
          </a:p>
          <a:p>
            <a:r>
              <a:rPr lang="da-DK" dirty="0">
                <a:latin typeface="+mn-lt"/>
              </a:rPr>
              <a:t>Har I et samarbejde med ørelægerne om at uddanne/instruere deres personale? </a:t>
            </a:r>
          </a:p>
          <a:p>
            <a:pPr marL="0" indent="0">
              <a:buNone/>
            </a:pPr>
            <a:r>
              <a:rPr lang="da-DK" dirty="0">
                <a:latin typeface="+mn-lt"/>
              </a:rPr>
              <a:t> </a:t>
            </a:r>
          </a:p>
        </p:txBody>
      </p:sp>
    </p:spTree>
    <p:extLst>
      <p:ext uri="{BB962C8B-B14F-4D97-AF65-F5344CB8AC3E}">
        <p14:creationId xmlns:p14="http://schemas.microsoft.com/office/powerpoint/2010/main" val="14056836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F767D7-D9DA-E44F-6B4C-F5F6E0E929A8}"/>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594CED3-440B-9242-FA08-3DD69CDE4C12}"/>
              </a:ext>
            </a:extLst>
          </p:cNvPr>
          <p:cNvSpPr>
            <a:spLocks noGrp="1"/>
          </p:cNvSpPr>
          <p:nvPr>
            <p:ph type="title"/>
          </p:nvPr>
        </p:nvSpPr>
        <p:spPr>
          <a:xfrm>
            <a:off x="497542" y="682864"/>
            <a:ext cx="10677682" cy="923330"/>
          </a:xfrm>
        </p:spPr>
        <p:txBody>
          <a:bodyPr/>
          <a:lstStyle/>
          <a:p>
            <a:r>
              <a:rPr lang="da-DK"/>
              <a:t>Sådan planlægger I lokal teamtræning</a:t>
            </a:r>
            <a:br>
              <a:rPr lang="da-DK"/>
            </a:br>
            <a:endParaRPr lang="da-DK" sz="1600" i="1">
              <a:latin typeface="+mn-lt"/>
            </a:endParaRPr>
          </a:p>
        </p:txBody>
      </p:sp>
      <p:sp>
        <p:nvSpPr>
          <p:cNvPr id="3" name="Pladsholder til indhold 2">
            <a:extLst>
              <a:ext uri="{FF2B5EF4-FFF2-40B4-BE49-F238E27FC236}">
                <a16:creationId xmlns:a16="http://schemas.microsoft.com/office/drawing/2014/main" id="{A16A4740-A42E-50EF-4535-DEA7557AB90D}"/>
              </a:ext>
            </a:extLst>
          </p:cNvPr>
          <p:cNvSpPr>
            <a:spLocks noGrp="1"/>
          </p:cNvSpPr>
          <p:nvPr>
            <p:ph sz="half" idx="13"/>
          </p:nvPr>
        </p:nvSpPr>
        <p:spPr>
          <a:xfrm>
            <a:off x="497542" y="1486350"/>
            <a:ext cx="5941358" cy="4748479"/>
          </a:xfrm>
        </p:spPr>
        <p:txBody>
          <a:bodyPr/>
          <a:lstStyle/>
          <a:p>
            <a:r>
              <a:rPr lang="da-DK" sz="1800" dirty="0">
                <a:latin typeface="+mn-lt"/>
              </a:rPr>
              <a:t>Drøft med de klinikker du bedøver I, hvornår I skal afholde teamtræning:</a:t>
            </a:r>
          </a:p>
          <a:p>
            <a:pPr lvl="1"/>
            <a:r>
              <a:rPr lang="da-DK" sz="1600" dirty="0">
                <a:latin typeface="+mn-lt"/>
              </a:rPr>
              <a:t>Hvem skal deltage? (Involvér gerne vikarer)</a:t>
            </a:r>
          </a:p>
          <a:p>
            <a:pPr lvl="1"/>
            <a:r>
              <a:rPr lang="da-DK" sz="1600" dirty="0">
                <a:latin typeface="+mn-lt"/>
              </a:rPr>
              <a:t>Hvor lang tid skal vi sætte af? (anbefaling: tre timer)</a:t>
            </a:r>
          </a:p>
          <a:p>
            <a:pPr lvl="1"/>
            <a:r>
              <a:rPr lang="da-DK" sz="1600" dirty="0">
                <a:latin typeface="+mn-lt"/>
              </a:rPr>
              <a:t>Holder vi det i ørelægeklinikken eller i et regionalt simulationscenter?</a:t>
            </a:r>
          </a:p>
          <a:p>
            <a:pPr lvl="1"/>
            <a:r>
              <a:rPr lang="da-DK" sz="1600" dirty="0">
                <a:latin typeface="+mn-lt"/>
              </a:rPr>
              <a:t>Hvem skal stå for planlægningen?</a:t>
            </a:r>
          </a:p>
          <a:p>
            <a:pPr lvl="1"/>
            <a:r>
              <a:rPr lang="da-DK" sz="1600" dirty="0">
                <a:latin typeface="+mn-lt"/>
              </a:rPr>
              <a:t>Hvem skal være facilitator på træningsdagen?</a:t>
            </a:r>
          </a:p>
          <a:p>
            <a:r>
              <a:rPr lang="da-DK" sz="1800" dirty="0">
                <a:latin typeface="+mn-lt"/>
              </a:rPr>
              <a:t>Brug arbejdsarket med cases, som ligger som en del af klyngepakken</a:t>
            </a:r>
          </a:p>
          <a:p>
            <a:r>
              <a:rPr lang="da-DK" sz="1800" dirty="0">
                <a:latin typeface="+mn-lt"/>
              </a:rPr>
              <a:t>Brug teamtræningen til at gennemgå/opdatere samarbejdsaftalen mellem ørelæge og anæstesiolog</a:t>
            </a:r>
          </a:p>
          <a:p>
            <a:r>
              <a:rPr lang="da-DK" sz="1800" dirty="0">
                <a:latin typeface="+mn-lt"/>
              </a:rPr>
              <a:t>Notér de ændringer eller opgaver du skal følge op på efter teamtræningen</a:t>
            </a:r>
          </a:p>
          <a:p>
            <a:r>
              <a:rPr lang="da-DK" sz="1800" dirty="0">
                <a:latin typeface="+mn-lt"/>
              </a:rPr>
              <a:t>Har I erfaringer med teamtræning, som I med fordel kan dele?</a:t>
            </a:r>
          </a:p>
        </p:txBody>
      </p:sp>
      <p:sp>
        <p:nvSpPr>
          <p:cNvPr id="2" name="Pladsholder til tekst 8">
            <a:extLst>
              <a:ext uri="{FF2B5EF4-FFF2-40B4-BE49-F238E27FC236}">
                <a16:creationId xmlns:a16="http://schemas.microsoft.com/office/drawing/2014/main" id="{D29262F7-90BD-A50C-937F-F36E3B7B7A24}"/>
              </a:ext>
            </a:extLst>
          </p:cNvPr>
          <p:cNvSpPr txBox="1">
            <a:spLocks/>
          </p:cNvSpPr>
          <p:nvPr/>
        </p:nvSpPr>
        <p:spPr>
          <a:xfrm>
            <a:off x="6574064" y="1719458"/>
            <a:ext cx="5120394" cy="1640449"/>
          </a:xfrm>
          <a:prstGeom prst="rect">
            <a:avLst/>
          </a:prstGeom>
          <a:ln w="28575"/>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sz="1400" dirty="0">
                <a:latin typeface="+mn-lt"/>
              </a:rPr>
              <a:t>Faciliteter til simulationstræning</a:t>
            </a:r>
          </a:p>
          <a:p>
            <a:r>
              <a:rPr lang="da-DK" sz="1400" b="0" dirty="0">
                <a:latin typeface="+mn-lt"/>
              </a:rPr>
              <a:t>Hver region stiller simulationsfaciliteter til rådighed til teamtræning i speciallægepraksis.</a:t>
            </a:r>
          </a:p>
          <a:p>
            <a:r>
              <a:rPr lang="da-DK" sz="1400" b="0" dirty="0">
                <a:latin typeface="+mn-lt"/>
              </a:rPr>
              <a:t>Teamet kontakter og laver aftale med den enkelte lokation.</a:t>
            </a:r>
          </a:p>
          <a:p>
            <a:r>
              <a:rPr lang="da-DK" sz="1400" b="0" dirty="0">
                <a:latin typeface="+mn-lt"/>
              </a:rPr>
              <a:t>Se flere oplysninger og kontaktinfo i dokumentet </a:t>
            </a:r>
            <a:r>
              <a:rPr lang="da-DK" sz="1400" b="0" i="1" dirty="0">
                <a:latin typeface="+mn-lt"/>
              </a:rPr>
              <a:t>Brug af regionens simulationscentre til teamtræning</a:t>
            </a:r>
          </a:p>
        </p:txBody>
      </p:sp>
      <p:sp>
        <p:nvSpPr>
          <p:cNvPr id="5" name="Pladsholder til tekst 8">
            <a:extLst>
              <a:ext uri="{FF2B5EF4-FFF2-40B4-BE49-F238E27FC236}">
                <a16:creationId xmlns:a16="http://schemas.microsoft.com/office/drawing/2014/main" id="{C90A40A3-A672-8841-2804-B0678F1BA69A}"/>
              </a:ext>
            </a:extLst>
          </p:cNvPr>
          <p:cNvSpPr txBox="1">
            <a:spLocks/>
          </p:cNvSpPr>
          <p:nvPr/>
        </p:nvSpPr>
        <p:spPr>
          <a:xfrm>
            <a:off x="6574064" y="3482091"/>
            <a:ext cx="5120394" cy="2222147"/>
          </a:xfrm>
          <a:prstGeom prst="rect">
            <a:avLst/>
          </a:prstGeom>
          <a:ln w="28575"/>
        </p:spPr>
        <p:style>
          <a:lnRef idx="2">
            <a:schemeClr val="dk1"/>
          </a:lnRef>
          <a:fillRef idx="1">
            <a:schemeClr val="lt1"/>
          </a:fillRef>
          <a:effectRef idx="0">
            <a:schemeClr val="dk1"/>
          </a:effectRef>
          <a:fontRef idx="minor">
            <a:schemeClr val="dk1"/>
          </a:fontRef>
        </p:style>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sz="1400" dirty="0">
                <a:latin typeface="+mn-lt"/>
              </a:rPr>
              <a:t>Kompetencedag til teamtræning</a:t>
            </a:r>
          </a:p>
          <a:p>
            <a:r>
              <a:rPr lang="da-DK" sz="1400" b="0" dirty="0">
                <a:latin typeface="+mn-lt"/>
              </a:rPr>
              <a:t>Klinikejere kan søge om ½ kompetencedag, hvis der afholdes teamtræning uanset om den afholdes i klinikken eller i eksterne simulationsfaciliteter.</a:t>
            </a:r>
          </a:p>
          <a:p>
            <a:r>
              <a:rPr lang="da-DK" sz="1400" b="0" dirty="0">
                <a:latin typeface="+mn-lt"/>
              </a:rPr>
              <a:t>Teamtræningen skal være tværfaglig og </a:t>
            </a:r>
            <a:r>
              <a:rPr lang="da-DK" sz="1400" b="0">
                <a:latin typeface="+mn-lt"/>
              </a:rPr>
              <a:t>involvere</a:t>
            </a:r>
            <a:r>
              <a:rPr lang="da-DK" sz="1400" b="0" dirty="0">
                <a:latin typeface="+mn-lt"/>
              </a:rPr>
              <a:t> læger og personale fra både ØNH og anæstesi. Programmet skal vedlægges som dokumentation.</a:t>
            </a:r>
          </a:p>
          <a:p>
            <a:r>
              <a:rPr lang="da-DK" sz="1400" b="0" dirty="0">
                <a:latin typeface="+mn-lt"/>
              </a:rPr>
              <a:t>Se mere information på </a:t>
            </a:r>
            <a:r>
              <a:rPr lang="da-DK" sz="1400" b="0" dirty="0">
                <a:latin typeface="+mn-lt"/>
                <a:hlinkClick r:id="rId2"/>
              </a:rPr>
              <a:t>https://ekvis.dk/redskaber/kompetencedage/</a:t>
            </a:r>
            <a:r>
              <a:rPr lang="da-DK" sz="1400" b="0" dirty="0">
                <a:latin typeface="+mn-lt"/>
              </a:rPr>
              <a:t> </a:t>
            </a:r>
          </a:p>
        </p:txBody>
      </p:sp>
    </p:spTree>
    <p:extLst>
      <p:ext uri="{BB962C8B-B14F-4D97-AF65-F5344CB8AC3E}">
        <p14:creationId xmlns:p14="http://schemas.microsoft.com/office/powerpoint/2010/main" val="237774509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dsholder til tekst 1">
            <a:extLst>
              <a:ext uri="{FF2B5EF4-FFF2-40B4-BE49-F238E27FC236}">
                <a16:creationId xmlns:a16="http://schemas.microsoft.com/office/drawing/2014/main" id="{566F22A9-91EB-29A5-D7E8-C21FE3266D82}"/>
              </a:ext>
            </a:extLst>
          </p:cNvPr>
          <p:cNvSpPr>
            <a:spLocks noGrp="1"/>
          </p:cNvSpPr>
          <p:nvPr>
            <p:ph type="body" idx="1"/>
          </p:nvPr>
        </p:nvSpPr>
        <p:spPr>
          <a:xfrm>
            <a:off x="489256" y="1764271"/>
            <a:ext cx="8807143" cy="2840265"/>
          </a:xfrm>
        </p:spPr>
        <p:txBody>
          <a:bodyPr/>
          <a:lstStyle/>
          <a:p>
            <a:r>
              <a:rPr lang="da-DK" sz="2400">
                <a:latin typeface="+mn-lt"/>
              </a:rPr>
              <a:t>Hvad har været det bedste udbytte af mødet?</a:t>
            </a:r>
          </a:p>
          <a:p>
            <a:r>
              <a:rPr lang="da-DK" sz="2400">
                <a:latin typeface="+mn-lt"/>
              </a:rPr>
              <a:t>Er der noget vi skal have fulgt op på?</a:t>
            </a:r>
          </a:p>
          <a:p>
            <a:pPr marL="800100" lvl="1" indent="-342900">
              <a:buFont typeface="Arial" panose="020B0604020202020204" pitchFamily="34" charset="0"/>
              <a:buChar char="•"/>
            </a:pPr>
            <a:r>
              <a:rPr lang="da-DK" sz="2400">
                <a:latin typeface="+mn-lt"/>
              </a:rPr>
              <a:t>Hvem gør det?</a:t>
            </a:r>
          </a:p>
          <a:p>
            <a:pPr marL="800100" lvl="1" indent="-342900">
              <a:buFont typeface="Arial" panose="020B0604020202020204" pitchFamily="34" charset="0"/>
              <a:buChar char="•"/>
            </a:pPr>
            <a:r>
              <a:rPr lang="da-DK" sz="2400">
                <a:latin typeface="+mn-lt"/>
              </a:rPr>
              <a:t>Hvordan formidles det? </a:t>
            </a:r>
          </a:p>
          <a:p>
            <a:pPr marL="800100" lvl="1" indent="-342900">
              <a:buFont typeface="Arial" panose="020B0604020202020204" pitchFamily="34" charset="0"/>
              <a:buChar char="•"/>
            </a:pPr>
            <a:r>
              <a:rPr lang="da-DK" sz="2400">
                <a:latin typeface="+mn-lt"/>
              </a:rPr>
              <a:t>Skal vi følge op på emnet om et år og dele erfaringerne fra teamtræningen?</a:t>
            </a:r>
          </a:p>
          <a:p>
            <a:pPr marL="0" indent="0">
              <a:buNone/>
            </a:pPr>
            <a:endParaRPr lang="da-DK">
              <a:latin typeface="+mn-lt"/>
            </a:endParaRPr>
          </a:p>
        </p:txBody>
      </p:sp>
      <p:sp>
        <p:nvSpPr>
          <p:cNvPr id="3" name="Titel 2">
            <a:extLst>
              <a:ext uri="{FF2B5EF4-FFF2-40B4-BE49-F238E27FC236}">
                <a16:creationId xmlns:a16="http://schemas.microsoft.com/office/drawing/2014/main" id="{AB85EB69-5948-F269-931B-DD82CC96B965}"/>
              </a:ext>
            </a:extLst>
          </p:cNvPr>
          <p:cNvSpPr>
            <a:spLocks noGrp="1"/>
          </p:cNvSpPr>
          <p:nvPr>
            <p:ph type="title"/>
          </p:nvPr>
        </p:nvSpPr>
        <p:spPr>
          <a:xfrm>
            <a:off x="497542" y="682864"/>
            <a:ext cx="8076007" cy="701731"/>
          </a:xfrm>
        </p:spPr>
        <p:txBody>
          <a:bodyPr/>
          <a:lstStyle/>
          <a:p>
            <a:r>
              <a:rPr lang="da-DK">
                <a:latin typeface="+mn-lt"/>
              </a:rPr>
              <a:t>Opsamling </a:t>
            </a:r>
          </a:p>
        </p:txBody>
      </p:sp>
    </p:spTree>
    <p:extLst>
      <p:ext uri="{BB962C8B-B14F-4D97-AF65-F5344CB8AC3E}">
        <p14:creationId xmlns:p14="http://schemas.microsoft.com/office/powerpoint/2010/main" val="26390425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4E8679CC-75E6-D19F-1BB6-FB68FF5BEB01}"/>
              </a:ext>
            </a:extLst>
          </p:cNvPr>
          <p:cNvSpPr>
            <a:spLocks noGrp="1"/>
          </p:cNvSpPr>
          <p:nvPr>
            <p:ph type="title"/>
          </p:nvPr>
        </p:nvSpPr>
        <p:spPr>
          <a:xfrm>
            <a:off x="497542" y="682864"/>
            <a:ext cx="8076007" cy="701731"/>
          </a:xfrm>
        </p:spPr>
        <p:txBody>
          <a:bodyPr/>
          <a:lstStyle/>
          <a:p>
            <a:r>
              <a:rPr lang="da-DK">
                <a:latin typeface="+mn-lt"/>
              </a:rPr>
              <a:t>Introduktion og formål</a:t>
            </a:r>
          </a:p>
        </p:txBody>
      </p:sp>
      <p:sp>
        <p:nvSpPr>
          <p:cNvPr id="4" name="Pladsholder til indhold 3">
            <a:extLst>
              <a:ext uri="{FF2B5EF4-FFF2-40B4-BE49-F238E27FC236}">
                <a16:creationId xmlns:a16="http://schemas.microsoft.com/office/drawing/2014/main" id="{1911F92F-38C2-0393-5AFA-8BC3DB2941B4}"/>
              </a:ext>
            </a:extLst>
          </p:cNvPr>
          <p:cNvSpPr>
            <a:spLocks noGrp="1"/>
          </p:cNvSpPr>
          <p:nvPr>
            <p:ph sz="half" idx="1"/>
          </p:nvPr>
        </p:nvSpPr>
        <p:spPr>
          <a:xfrm>
            <a:off x="497542" y="1568451"/>
            <a:ext cx="10620113" cy="3337324"/>
          </a:xfrm>
        </p:spPr>
        <p:txBody>
          <a:bodyPr/>
          <a:lstStyle/>
          <a:p>
            <a:pPr marL="0" indent="0">
              <a:buNone/>
            </a:pPr>
            <a:r>
              <a:rPr lang="da-DK" sz="2000" dirty="0">
                <a:latin typeface="+mn-lt"/>
              </a:rPr>
              <a:t>I speciallægepraksis udføres årligt omtrent 45.000 </a:t>
            </a:r>
            <a:r>
              <a:rPr lang="da-DK" sz="2000" dirty="0">
                <a:solidFill>
                  <a:srgbClr val="000000"/>
                </a:solidFill>
                <a:latin typeface="Calibri" panose="020F0502020204030204"/>
              </a:rPr>
              <a:t>a</a:t>
            </a:r>
            <a:r>
              <a:rPr kumimoji="0" lang="da-DK" sz="2000" b="0" i="0" u="none" strike="noStrike" kern="1200" cap="none" spc="0" normalizeH="0" baseline="0" noProof="0" dirty="0" err="1">
                <a:ln>
                  <a:noFill/>
                </a:ln>
                <a:solidFill>
                  <a:srgbClr val="000000"/>
                </a:solidFill>
                <a:effectLst/>
                <a:uLnTx/>
                <a:uFillTx/>
                <a:latin typeface="Calibri" panose="020F0502020204030204"/>
                <a:ea typeface="+mn-ea"/>
                <a:cs typeface="+mn-cs"/>
              </a:rPr>
              <a:t>mbulante</a:t>
            </a:r>
            <a:r>
              <a:rPr kumimoji="0" lang="da-DK" sz="2000" b="0" i="0" u="none" strike="noStrike" kern="1200" cap="none" spc="0" normalizeH="0" baseline="0" noProof="0" dirty="0">
                <a:ln>
                  <a:noFill/>
                </a:ln>
                <a:solidFill>
                  <a:srgbClr val="000000"/>
                </a:solidFill>
                <a:effectLst/>
                <a:uLnTx/>
                <a:uFillTx/>
                <a:latin typeface="Calibri" panose="020F0502020204030204"/>
                <a:ea typeface="+mn-ea"/>
                <a:cs typeface="+mn-cs"/>
              </a:rPr>
              <a:t> øre-næse-hals-indgreb hos børn</a:t>
            </a:r>
            <a:r>
              <a:rPr lang="da-DK" sz="2000" dirty="0">
                <a:latin typeface="+mn-lt"/>
              </a:rPr>
              <a:t> i et tæt samarbejde mellem speciallæger i anæstesiologi og i ØNH-sygdomme. Selvom størstedelen af forløbene er ukomplicerede, kan både kirurgiske og anæstesiologiske komplikationer forekomme. </a:t>
            </a:r>
          </a:p>
          <a:p>
            <a:pPr marL="0" indent="0">
              <a:buNone/>
            </a:pPr>
            <a:r>
              <a:rPr lang="da-DK" sz="2000" dirty="0">
                <a:latin typeface="+mn-lt"/>
              </a:rPr>
              <a:t>En række potentielt alvorlige komplikationer vurderes at kunne forebygges gennem struktureret teamtræning, ensartede arbejdsgange og systematisk læring.</a:t>
            </a:r>
          </a:p>
          <a:p>
            <a:pPr marL="0" indent="0">
              <a:buNone/>
            </a:pPr>
            <a:endParaRPr lang="da-DK" dirty="0">
              <a:latin typeface="+mn-lt"/>
            </a:endParaRPr>
          </a:p>
          <a:p>
            <a:pPr marL="0" indent="0">
              <a:buNone/>
            </a:pPr>
            <a:r>
              <a:rPr lang="da-DK" dirty="0">
                <a:latin typeface="+mn-lt"/>
              </a:rPr>
              <a:t>Formålet med klyngepakken er:</a:t>
            </a:r>
          </a:p>
          <a:p>
            <a:r>
              <a:rPr lang="da-DK" dirty="0">
                <a:latin typeface="+mn-lt"/>
              </a:rPr>
              <a:t>At styrke patientsikkerheden ved anæstesi ved operative indgreb på børn i ØNH praksis</a:t>
            </a:r>
          </a:p>
          <a:p>
            <a:r>
              <a:rPr lang="da-DK" dirty="0">
                <a:latin typeface="+mn-lt"/>
              </a:rPr>
              <a:t>At få fokus på samarbejde og fælles kommunikation i OP-teamet via træning</a:t>
            </a:r>
          </a:p>
        </p:txBody>
      </p:sp>
    </p:spTree>
    <p:extLst>
      <p:ext uri="{BB962C8B-B14F-4D97-AF65-F5344CB8AC3E}">
        <p14:creationId xmlns:p14="http://schemas.microsoft.com/office/powerpoint/2010/main" val="268537580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20905F-91BA-820F-308B-32D69CD4DF7C}"/>
            </a:ext>
          </a:extLst>
        </p:cNvPr>
        <p:cNvGrpSpPr/>
        <p:nvPr/>
      </p:nvGrpSpPr>
      <p:grpSpPr>
        <a:xfrm>
          <a:off x="0" y="0"/>
          <a:ext cx="0" cy="0"/>
          <a:chOff x="0" y="0"/>
          <a:chExt cx="0" cy="0"/>
        </a:xfrm>
      </p:grpSpPr>
      <p:sp>
        <p:nvSpPr>
          <p:cNvPr id="2" name="Pladsholder til indhold 1">
            <a:extLst>
              <a:ext uri="{FF2B5EF4-FFF2-40B4-BE49-F238E27FC236}">
                <a16:creationId xmlns:a16="http://schemas.microsoft.com/office/drawing/2014/main" id="{BDDD15B0-2AF2-FCA9-36B1-0A9ECC05764E}"/>
              </a:ext>
            </a:extLst>
          </p:cNvPr>
          <p:cNvSpPr>
            <a:spLocks noGrp="1"/>
          </p:cNvSpPr>
          <p:nvPr>
            <p:ph sz="half" idx="1"/>
          </p:nvPr>
        </p:nvSpPr>
        <p:spPr>
          <a:xfrm>
            <a:off x="611466" y="1587500"/>
            <a:ext cx="11129683" cy="6045758"/>
          </a:xfrm>
        </p:spPr>
        <p:txBody>
          <a:bodyPr/>
          <a:lstStyle/>
          <a:p>
            <a:pPr marL="0" indent="0">
              <a:buNone/>
            </a:pPr>
            <a:endParaRPr lang="da-DK" sz="1800" dirty="0">
              <a:latin typeface="+mn-lt"/>
              <a:ea typeface="Verdana" panose="020B0604030504040204" pitchFamily="34" charset="0"/>
            </a:endParaRPr>
          </a:p>
          <a:p>
            <a:r>
              <a:rPr lang="da-DK" sz="1800" dirty="0">
                <a:latin typeface="+mn-lt"/>
                <a:ea typeface="Verdana" panose="020B0604030504040204" pitchFamily="34" charset="0"/>
              </a:rPr>
              <a:t>Der findes en omfattende mængde litteratur, som understøtter, at komplikationer under anæstesi og kirurgi kan reduceres gennem struktureret teamtræning, standardiserede arbejdsgange og systematisk læring af hændelser. Evidensen kommer især fra forskning i patientsikkerhed, human factors, CRM (</a:t>
            </a:r>
            <a:r>
              <a:rPr lang="da-DK" sz="1800" dirty="0" err="1">
                <a:latin typeface="+mn-lt"/>
                <a:ea typeface="Verdana" panose="020B0604030504040204" pitchFamily="34" charset="0"/>
              </a:rPr>
              <a:t>Crew</a:t>
            </a:r>
            <a:r>
              <a:rPr lang="da-DK" sz="1800" dirty="0">
                <a:latin typeface="+mn-lt"/>
                <a:ea typeface="Verdana" panose="020B0604030504040204" pitchFamily="34" charset="0"/>
              </a:rPr>
              <a:t> Resource Management) og implementering af sikkerhedsprogrammer.</a:t>
            </a:r>
          </a:p>
          <a:p>
            <a:endParaRPr lang="da-DK" sz="1800" dirty="0">
              <a:latin typeface="+mn-lt"/>
              <a:ea typeface="Verdana" panose="020B0604030504040204" pitchFamily="34" charset="0"/>
            </a:endParaRPr>
          </a:p>
          <a:p>
            <a:r>
              <a:rPr lang="da-DK" sz="1800" dirty="0">
                <a:latin typeface="+mn-lt"/>
                <a:ea typeface="Verdana" panose="020B0604030504040204" pitchFamily="34" charset="0"/>
              </a:rPr>
              <a:t>Komplikationer til </a:t>
            </a:r>
            <a:r>
              <a:rPr lang="da-DK" sz="1800" dirty="0" err="1">
                <a:latin typeface="+mn-lt"/>
                <a:ea typeface="Verdana" panose="020B0604030504040204" pitchFamily="34" charset="0"/>
              </a:rPr>
              <a:t>tubulation</a:t>
            </a:r>
            <a:r>
              <a:rPr lang="da-DK" sz="1800" dirty="0">
                <a:latin typeface="+mn-lt"/>
                <a:ea typeface="Verdana" panose="020B0604030504040204" pitchFamily="34" charset="0"/>
              </a:rPr>
              <a:t> er sjældne, mindre og håndterbare i form af kortvarig </a:t>
            </a:r>
            <a:r>
              <a:rPr lang="da-DK" sz="1800" dirty="0" err="1">
                <a:latin typeface="+mn-lt"/>
                <a:ea typeface="Verdana" panose="020B0604030504040204" pitchFamily="34" charset="0"/>
              </a:rPr>
              <a:t>laryngospasme</a:t>
            </a:r>
            <a:r>
              <a:rPr lang="da-DK" sz="1800" dirty="0">
                <a:latin typeface="+mn-lt"/>
                <a:ea typeface="Verdana" panose="020B0604030504040204" pitchFamily="34" charset="0"/>
              </a:rPr>
              <a:t>, </a:t>
            </a:r>
            <a:r>
              <a:rPr lang="da-DK" sz="1800" dirty="0" err="1">
                <a:latin typeface="+mn-lt"/>
                <a:ea typeface="Verdana" panose="020B0604030504040204" pitchFamily="34" charset="0"/>
              </a:rPr>
              <a:t>bronchospasme</a:t>
            </a:r>
            <a:r>
              <a:rPr lang="da-DK" sz="1800" dirty="0">
                <a:latin typeface="+mn-lt"/>
                <a:ea typeface="Verdana" panose="020B0604030504040204" pitchFamily="34" charset="0"/>
              </a:rPr>
              <a:t>, forlænget opvågning, postoperativ opkastning og/eller agitation. Ingen patienter i denne patientserie havde behov for postoperativ indlæggelse</a:t>
            </a:r>
          </a:p>
          <a:p>
            <a:pPr algn="r"/>
            <a:endParaRPr lang="da-DK" sz="1800" dirty="0">
              <a:latin typeface="+mn-lt"/>
              <a:ea typeface="Verdana" panose="020B0604030504040204" pitchFamily="34" charset="0"/>
            </a:endParaRPr>
          </a:p>
          <a:p>
            <a:r>
              <a:rPr lang="da-DK" sz="1800" dirty="0">
                <a:latin typeface="+mn-lt"/>
                <a:ea typeface="Verdana" panose="020B0604030504040204" pitchFamily="34" charset="0"/>
              </a:rPr>
              <a:t>Operationer på tonsiller (</a:t>
            </a:r>
            <a:r>
              <a:rPr lang="da-DK" sz="1800" dirty="0" err="1">
                <a:latin typeface="+mn-lt"/>
                <a:ea typeface="Verdana" panose="020B0604030504040204" pitchFamily="34" charset="0"/>
              </a:rPr>
              <a:t>tonsillektomi</a:t>
            </a:r>
            <a:r>
              <a:rPr lang="da-DK" sz="1800" dirty="0">
                <a:latin typeface="+mn-lt"/>
                <a:ea typeface="Verdana" panose="020B0604030504040204" pitchFamily="34" charset="0"/>
              </a:rPr>
              <a:t>/</a:t>
            </a:r>
            <a:r>
              <a:rPr lang="da-DK" sz="1800" dirty="0" err="1">
                <a:latin typeface="+mn-lt"/>
                <a:ea typeface="Verdana" panose="020B0604030504040204" pitchFamily="34" charset="0"/>
              </a:rPr>
              <a:t>tonsillotomi</a:t>
            </a:r>
            <a:r>
              <a:rPr lang="da-DK" sz="1800" dirty="0">
                <a:latin typeface="+mn-lt"/>
                <a:ea typeface="Verdana" panose="020B0604030504040204" pitchFamily="34" charset="0"/>
              </a:rPr>
              <a:t>) samt fjernelse af adenoide vegetationer rapporteres til at have flere komplikationer - såvel kirurgiske som anæstesiologiske. </a:t>
            </a:r>
          </a:p>
          <a:p>
            <a:endParaRPr lang="da-DK" sz="1800" dirty="0">
              <a:latin typeface="+mn-lt"/>
              <a:ea typeface="Verdana" panose="020B0604030504040204" pitchFamily="34" charset="0"/>
            </a:endParaRPr>
          </a:p>
          <a:p>
            <a:pPr marL="0" indent="0" algn="r">
              <a:buNone/>
            </a:pPr>
            <a:r>
              <a:rPr lang="da-DK" sz="1800" i="1" dirty="0">
                <a:latin typeface="+mn-lt"/>
                <a:ea typeface="Verdana" panose="020B0604030504040204" pitchFamily="34" charset="0"/>
              </a:rPr>
              <a:t>	</a:t>
            </a:r>
            <a:endParaRPr lang="da-DK" sz="1800" dirty="0">
              <a:ea typeface="Verdana" panose="020B0604030504040204" pitchFamily="34" charset="0"/>
            </a:endParaRPr>
          </a:p>
          <a:p>
            <a:pPr marL="0" indent="0">
              <a:buNone/>
            </a:pPr>
            <a:endParaRPr lang="en-US" sz="1800" i="1" dirty="0"/>
          </a:p>
          <a:p>
            <a:endParaRPr lang="da-DK" sz="1800" dirty="0">
              <a:latin typeface="+mn-lt"/>
              <a:ea typeface="Verdana" panose="020B0604030504040204" pitchFamily="34" charset="0"/>
            </a:endParaRPr>
          </a:p>
          <a:p>
            <a:endParaRPr lang="da-DK" sz="1800" dirty="0">
              <a:latin typeface="+mn-lt"/>
              <a:ea typeface="Verdana" panose="020B0604030504040204" pitchFamily="34" charset="0"/>
            </a:endParaRPr>
          </a:p>
          <a:p>
            <a:endParaRPr lang="da-DK" dirty="0">
              <a:latin typeface="+mn-lt"/>
            </a:endParaRPr>
          </a:p>
        </p:txBody>
      </p:sp>
      <p:sp>
        <p:nvSpPr>
          <p:cNvPr id="3" name="Titel 2">
            <a:extLst>
              <a:ext uri="{FF2B5EF4-FFF2-40B4-BE49-F238E27FC236}">
                <a16:creationId xmlns:a16="http://schemas.microsoft.com/office/drawing/2014/main" id="{4559F313-16FB-AB21-9F2F-9BB0471EFF4B}"/>
              </a:ext>
            </a:extLst>
          </p:cNvPr>
          <p:cNvSpPr>
            <a:spLocks noGrp="1"/>
          </p:cNvSpPr>
          <p:nvPr>
            <p:ph type="title"/>
          </p:nvPr>
        </p:nvSpPr>
        <p:spPr>
          <a:xfrm>
            <a:off x="497542" y="682864"/>
            <a:ext cx="11514416" cy="701731"/>
          </a:xfrm>
        </p:spPr>
        <p:txBody>
          <a:bodyPr/>
          <a:lstStyle/>
          <a:p>
            <a:r>
              <a:rPr lang="da-DK" dirty="0">
                <a:latin typeface="+mn-lt"/>
              </a:rPr>
              <a:t>Fakta</a:t>
            </a:r>
            <a:endParaRPr lang="da-DK" sz="1200" dirty="0">
              <a:highlight>
                <a:srgbClr val="FFFF00"/>
              </a:highlight>
              <a:latin typeface="+mn-lt"/>
            </a:endParaRPr>
          </a:p>
        </p:txBody>
      </p:sp>
      <p:sp>
        <p:nvSpPr>
          <p:cNvPr id="8" name="Tekstfelt 7">
            <a:extLst>
              <a:ext uri="{FF2B5EF4-FFF2-40B4-BE49-F238E27FC236}">
                <a16:creationId xmlns:a16="http://schemas.microsoft.com/office/drawing/2014/main" id="{BB9D8AE5-354E-EAAD-13F6-CF296710050D}"/>
              </a:ext>
            </a:extLst>
          </p:cNvPr>
          <p:cNvSpPr txBox="1"/>
          <p:nvPr/>
        </p:nvSpPr>
        <p:spPr>
          <a:xfrm>
            <a:off x="7118350" y="2826319"/>
            <a:ext cx="4811058" cy="461665"/>
          </a:xfrm>
          <a:prstGeom prst="rect">
            <a:avLst/>
          </a:prstGeom>
          <a:noFill/>
        </p:spPr>
        <p:txBody>
          <a:bodyPr wrap="square" rtlCol="0">
            <a:spAutoFit/>
          </a:bodyPr>
          <a:lstStyle/>
          <a:p>
            <a:r>
              <a:rPr lang="da-DK" sz="800" i="1" dirty="0">
                <a:ea typeface="Verdana" panose="020B0604030504040204" pitchFamily="34" charset="0"/>
              </a:rPr>
              <a:t>David M. Gaba. (2000). </a:t>
            </a:r>
            <a:r>
              <a:rPr lang="da-DK" sz="800" i="1" dirty="0" err="1">
                <a:ea typeface="Verdana" panose="020B0604030504040204" pitchFamily="34" charset="0"/>
              </a:rPr>
              <a:t>Crisis</a:t>
            </a:r>
            <a:r>
              <a:rPr lang="da-DK" sz="800" i="1" dirty="0">
                <a:ea typeface="Verdana" panose="020B0604030504040204" pitchFamily="34" charset="0"/>
              </a:rPr>
              <a:t> Resource Management and Team Training in </a:t>
            </a:r>
            <a:r>
              <a:rPr lang="da-DK" sz="800" i="1" dirty="0" err="1">
                <a:ea typeface="Verdana" panose="020B0604030504040204" pitchFamily="34" charset="0"/>
              </a:rPr>
              <a:t>Anaesthesia</a:t>
            </a:r>
            <a:endParaRPr lang="da-DK" sz="800" i="1" dirty="0">
              <a:ea typeface="Verdana" panose="020B0604030504040204" pitchFamily="34" charset="0"/>
            </a:endParaRPr>
          </a:p>
          <a:p>
            <a:r>
              <a:rPr lang="da-DK" sz="800" i="1" dirty="0">
                <a:ea typeface="Verdana" panose="020B0604030504040204" pitchFamily="34" charset="0"/>
              </a:rPr>
              <a:t>Thomas </a:t>
            </a:r>
            <a:r>
              <a:rPr lang="da-DK" sz="800" i="1" dirty="0" err="1">
                <a:ea typeface="Verdana" panose="020B0604030504040204" pitchFamily="34" charset="0"/>
              </a:rPr>
              <a:t>Lingard</a:t>
            </a:r>
            <a:r>
              <a:rPr lang="da-DK" sz="800" i="1" dirty="0">
                <a:ea typeface="Verdana" panose="020B0604030504040204" pitchFamily="34" charset="0"/>
              </a:rPr>
              <a:t> et al. (2004). </a:t>
            </a:r>
            <a:r>
              <a:rPr lang="da-DK" sz="800" i="1" dirty="0" err="1">
                <a:ea typeface="Verdana" panose="020B0604030504040204" pitchFamily="34" charset="0"/>
              </a:rPr>
              <a:t>Communication</a:t>
            </a:r>
            <a:r>
              <a:rPr lang="da-DK" sz="800" i="1" dirty="0">
                <a:ea typeface="Verdana" panose="020B0604030504040204" pitchFamily="34" charset="0"/>
              </a:rPr>
              <a:t> </a:t>
            </a:r>
            <a:r>
              <a:rPr lang="da-DK" sz="800" i="1" dirty="0" err="1">
                <a:ea typeface="Verdana" panose="020B0604030504040204" pitchFamily="34" charset="0"/>
              </a:rPr>
              <a:t>failures</a:t>
            </a:r>
            <a:r>
              <a:rPr lang="da-DK" sz="800" i="1" dirty="0">
                <a:ea typeface="Verdana" panose="020B0604030504040204" pitchFamily="34" charset="0"/>
              </a:rPr>
              <a:t> in the operating </a:t>
            </a:r>
            <a:r>
              <a:rPr lang="da-DK" sz="800" i="1" dirty="0" err="1">
                <a:ea typeface="Verdana" panose="020B0604030504040204" pitchFamily="34" charset="0"/>
              </a:rPr>
              <a:t>room.Quality</a:t>
            </a:r>
            <a:r>
              <a:rPr lang="da-DK" sz="800" i="1" dirty="0">
                <a:ea typeface="Verdana" panose="020B0604030504040204" pitchFamily="34" charset="0"/>
              </a:rPr>
              <a:t> and Safety in Health Care.</a:t>
            </a:r>
          </a:p>
          <a:p>
            <a:endParaRPr lang="da-DK" sz="800" i="1" dirty="0"/>
          </a:p>
        </p:txBody>
      </p:sp>
      <p:sp>
        <p:nvSpPr>
          <p:cNvPr id="9" name="Tekstfelt 8">
            <a:extLst>
              <a:ext uri="{FF2B5EF4-FFF2-40B4-BE49-F238E27FC236}">
                <a16:creationId xmlns:a16="http://schemas.microsoft.com/office/drawing/2014/main" id="{56B10DCF-E841-1B6B-8599-0FE3852B26F0}"/>
              </a:ext>
            </a:extLst>
          </p:cNvPr>
          <p:cNvSpPr txBox="1"/>
          <p:nvPr/>
        </p:nvSpPr>
        <p:spPr>
          <a:xfrm>
            <a:off x="6045199" y="5202730"/>
            <a:ext cx="5966759" cy="215444"/>
          </a:xfrm>
          <a:prstGeom prst="rect">
            <a:avLst/>
          </a:prstGeom>
          <a:noFill/>
        </p:spPr>
        <p:txBody>
          <a:bodyPr wrap="square" rtlCol="0">
            <a:spAutoFit/>
          </a:bodyPr>
          <a:lstStyle/>
          <a:p>
            <a:r>
              <a:rPr lang="en-US" sz="800" i="1"/>
              <a:t>Juul MLB, Rasmussen ER, Howitz MF. Incidence of post-tonsillectomy </a:t>
            </a:r>
            <a:r>
              <a:rPr lang="en-US" sz="800" i="1" err="1"/>
              <a:t>haemorrhaging</a:t>
            </a:r>
            <a:r>
              <a:rPr lang="en-US" sz="800" i="1"/>
              <a:t> in Denmark. Dan Med J. 2020 Aug 1;67(8):A11190640.</a:t>
            </a:r>
            <a:endParaRPr lang="da-DK" sz="800" i="1"/>
          </a:p>
        </p:txBody>
      </p:sp>
      <p:sp>
        <p:nvSpPr>
          <p:cNvPr id="10" name="Tekstfelt 9">
            <a:extLst>
              <a:ext uri="{FF2B5EF4-FFF2-40B4-BE49-F238E27FC236}">
                <a16:creationId xmlns:a16="http://schemas.microsoft.com/office/drawing/2014/main" id="{4420EF63-6C31-5467-CA8E-E5B561BDA58D}"/>
              </a:ext>
            </a:extLst>
          </p:cNvPr>
          <p:cNvSpPr txBox="1"/>
          <p:nvPr/>
        </p:nvSpPr>
        <p:spPr>
          <a:xfrm>
            <a:off x="3105150" y="4207273"/>
            <a:ext cx="8906809" cy="215444"/>
          </a:xfrm>
          <a:prstGeom prst="rect">
            <a:avLst/>
          </a:prstGeom>
          <a:noFill/>
        </p:spPr>
        <p:txBody>
          <a:bodyPr wrap="square" rtlCol="0">
            <a:spAutoFit/>
          </a:bodyPr>
          <a:lstStyle/>
          <a:p>
            <a:r>
              <a:rPr lang="da-DK" sz="800" i="1"/>
              <a:t>Hoffmann KK, Thompson GK, Burke BL, et al. </a:t>
            </a:r>
            <a:r>
              <a:rPr lang="en-US" sz="800" i="1"/>
              <a:t>Anesthetic complications of tympanostomy tube placement in children. Arch </a:t>
            </a:r>
            <a:r>
              <a:rPr lang="en-US" sz="800" i="1" err="1"/>
              <a:t>Otolaryngol</a:t>
            </a:r>
            <a:r>
              <a:rPr lang="en-US" sz="800" i="1"/>
              <a:t> Head Neck Surg. 2002;128(9):1040-1043. doi:10.1001/archotol.128.9.1040</a:t>
            </a:r>
            <a:endParaRPr lang="da-DK" sz="800" i="1"/>
          </a:p>
        </p:txBody>
      </p:sp>
    </p:spTree>
    <p:extLst>
      <p:ext uri="{BB962C8B-B14F-4D97-AF65-F5344CB8AC3E}">
        <p14:creationId xmlns:p14="http://schemas.microsoft.com/office/powerpoint/2010/main" val="118476307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8C866E-7F3F-ECE1-5AEC-91382B748F6D}"/>
            </a:ext>
          </a:extLst>
        </p:cNvPr>
        <p:cNvGrpSpPr/>
        <p:nvPr/>
      </p:nvGrpSpPr>
      <p:grpSpPr>
        <a:xfrm>
          <a:off x="0" y="0"/>
          <a:ext cx="0" cy="0"/>
          <a:chOff x="0" y="0"/>
          <a:chExt cx="0" cy="0"/>
        </a:xfrm>
      </p:grpSpPr>
      <p:sp>
        <p:nvSpPr>
          <p:cNvPr id="3" name="Titel 2">
            <a:extLst>
              <a:ext uri="{FF2B5EF4-FFF2-40B4-BE49-F238E27FC236}">
                <a16:creationId xmlns:a16="http://schemas.microsoft.com/office/drawing/2014/main" id="{8A73A77A-B477-40FE-6A16-3C04CA5C02CC}"/>
              </a:ext>
            </a:extLst>
          </p:cNvPr>
          <p:cNvSpPr>
            <a:spLocks noGrp="1"/>
          </p:cNvSpPr>
          <p:nvPr>
            <p:ph type="title"/>
          </p:nvPr>
        </p:nvSpPr>
        <p:spPr>
          <a:xfrm>
            <a:off x="497542" y="682864"/>
            <a:ext cx="8076007" cy="701731"/>
          </a:xfrm>
        </p:spPr>
        <p:txBody>
          <a:bodyPr/>
          <a:lstStyle/>
          <a:p>
            <a:r>
              <a:rPr lang="da-DK">
                <a:latin typeface="+mn-lt"/>
              </a:rPr>
              <a:t>Sådan bruger I materialet</a:t>
            </a:r>
          </a:p>
        </p:txBody>
      </p:sp>
      <p:sp>
        <p:nvSpPr>
          <p:cNvPr id="4" name="Pladsholder til indhold 3">
            <a:extLst>
              <a:ext uri="{FF2B5EF4-FFF2-40B4-BE49-F238E27FC236}">
                <a16:creationId xmlns:a16="http://schemas.microsoft.com/office/drawing/2014/main" id="{9D0065E3-3BAB-C0CE-8132-0BAA7FA002CB}"/>
              </a:ext>
            </a:extLst>
          </p:cNvPr>
          <p:cNvSpPr>
            <a:spLocks noGrp="1"/>
          </p:cNvSpPr>
          <p:nvPr>
            <p:ph sz="half" idx="1"/>
          </p:nvPr>
        </p:nvSpPr>
        <p:spPr>
          <a:xfrm>
            <a:off x="560562" y="1613526"/>
            <a:ext cx="10843680" cy="4867999"/>
          </a:xfrm>
        </p:spPr>
        <p:txBody>
          <a:bodyPr/>
          <a:lstStyle/>
          <a:p>
            <a:pPr marL="0" indent="0">
              <a:buNone/>
            </a:pPr>
            <a:r>
              <a:rPr lang="da-DK" sz="2000" dirty="0">
                <a:latin typeface="+mn-lt"/>
              </a:rPr>
              <a:t>Klyngepakken er udarbejdet af en gruppe praktiserende speciallæger, hvor otologi og anæstesiologi er repræsenteret. Materialet lægger op til, at der afholdes teamtræning i de lokale OP-teams med deltagelse af læger og relevant personale fra begge specialer.</a:t>
            </a:r>
          </a:p>
          <a:p>
            <a:pPr marL="0" indent="0">
              <a:buNone/>
            </a:pPr>
            <a:endParaRPr lang="da-DK" sz="2000" dirty="0">
              <a:latin typeface="+mn-lt"/>
            </a:endParaRPr>
          </a:p>
          <a:p>
            <a:pPr marL="0" indent="0">
              <a:buNone/>
            </a:pPr>
            <a:r>
              <a:rPr lang="da-DK" sz="2000" dirty="0">
                <a:latin typeface="+mn-lt"/>
              </a:rPr>
              <a:t>Proces:</a:t>
            </a:r>
          </a:p>
          <a:p>
            <a:r>
              <a:rPr lang="da-DK" sz="2000" dirty="0">
                <a:latin typeface="+mn-lt"/>
              </a:rPr>
              <a:t>Klyngepakken drøftes i de anæstesiologiske og </a:t>
            </a:r>
            <a:r>
              <a:rPr lang="da-DK" sz="2000" dirty="0" err="1">
                <a:latin typeface="+mn-lt"/>
              </a:rPr>
              <a:t>otologiske</a:t>
            </a:r>
            <a:r>
              <a:rPr lang="da-DK" sz="2000" dirty="0">
                <a:latin typeface="+mn-lt"/>
              </a:rPr>
              <a:t> klynger. På mødet drøftes tre konkrete cases, som er fælles for begge specialer.</a:t>
            </a:r>
          </a:p>
          <a:p>
            <a:r>
              <a:rPr lang="da-DK" sz="2000" dirty="0">
                <a:latin typeface="+mn-lt"/>
              </a:rPr>
              <a:t>På klyngemødet kan I udveksle operationserfaringer med anæstesi-kolleger samt få inspiration til, hvordan I kan planlægge den efterfølgende teamtræning.</a:t>
            </a:r>
          </a:p>
          <a:p>
            <a:r>
              <a:rPr lang="da-DK" sz="2000" dirty="0">
                <a:latin typeface="+mn-lt"/>
              </a:rPr>
              <a:t>Efter klyngemødet tager I kontakt til de ørelæger, som I samarbejder med mhp. en dialog om, hvornår og hvordan en teamtræning tilrettelægges. Til teamtræning trænes og drøftes casene i det lokale OP-team.</a:t>
            </a:r>
          </a:p>
          <a:p>
            <a:r>
              <a:rPr lang="da-DK" sz="2000" dirty="0">
                <a:latin typeface="+mn-lt"/>
              </a:rPr>
              <a:t>Klyngepakken indeholder understøttende materiale til teamtræningen.</a:t>
            </a:r>
          </a:p>
          <a:p>
            <a:endParaRPr lang="da-DK" sz="2000" dirty="0">
              <a:latin typeface="+mn-lt"/>
            </a:endParaRPr>
          </a:p>
        </p:txBody>
      </p:sp>
    </p:spTree>
    <p:extLst>
      <p:ext uri="{BB962C8B-B14F-4D97-AF65-F5344CB8AC3E}">
        <p14:creationId xmlns:p14="http://schemas.microsoft.com/office/powerpoint/2010/main" val="14946620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822B71F4-C9FD-A60D-81A4-705320DEAD32}"/>
              </a:ext>
            </a:extLst>
          </p:cNvPr>
          <p:cNvSpPr>
            <a:spLocks noGrp="1"/>
          </p:cNvSpPr>
          <p:nvPr>
            <p:ph type="title"/>
          </p:nvPr>
        </p:nvSpPr>
        <p:spPr>
          <a:xfrm>
            <a:off x="497542" y="682864"/>
            <a:ext cx="8076007" cy="1311128"/>
          </a:xfrm>
        </p:spPr>
        <p:txBody>
          <a:bodyPr/>
          <a:lstStyle/>
          <a:p>
            <a:r>
              <a:rPr lang="da-DK"/>
              <a:t>Case 1 – </a:t>
            </a:r>
            <a:r>
              <a:rPr lang="da-DK" err="1"/>
              <a:t>Laryngospasme</a:t>
            </a:r>
            <a:br>
              <a:rPr lang="da-DK"/>
            </a:br>
            <a:endParaRPr lang="da-DK" i="1"/>
          </a:p>
        </p:txBody>
      </p:sp>
      <p:sp>
        <p:nvSpPr>
          <p:cNvPr id="9" name="Pladsholder til tekst 8">
            <a:extLst>
              <a:ext uri="{FF2B5EF4-FFF2-40B4-BE49-F238E27FC236}">
                <a16:creationId xmlns:a16="http://schemas.microsoft.com/office/drawing/2014/main" id="{305D0B4A-114D-F69E-225A-2385F0ED1FDD}"/>
              </a:ext>
            </a:extLst>
          </p:cNvPr>
          <p:cNvSpPr>
            <a:spLocks noGrp="1"/>
          </p:cNvSpPr>
          <p:nvPr>
            <p:ph type="body" idx="17"/>
          </p:nvPr>
        </p:nvSpPr>
        <p:spPr>
          <a:xfrm>
            <a:off x="7691500" y="2337724"/>
            <a:ext cx="3754713" cy="411962"/>
          </a:xfrm>
          <a:ln w="28575">
            <a:solidFill>
              <a:srgbClr val="0D364E"/>
            </a:solidFill>
          </a:ln>
        </p:spPr>
        <p:txBody>
          <a:bodyPr/>
          <a:lstStyle/>
          <a:p>
            <a:r>
              <a:rPr lang="da-DK" dirty="0">
                <a:latin typeface="+mn-lt"/>
              </a:rPr>
              <a:t>Læringsmål for teamtræning</a:t>
            </a:r>
          </a:p>
        </p:txBody>
      </p:sp>
      <p:sp>
        <p:nvSpPr>
          <p:cNvPr id="10" name="Pladsholder til indhold 9">
            <a:extLst>
              <a:ext uri="{FF2B5EF4-FFF2-40B4-BE49-F238E27FC236}">
                <a16:creationId xmlns:a16="http://schemas.microsoft.com/office/drawing/2014/main" id="{244B38D3-2C07-862F-4539-2366E4C61310}"/>
              </a:ext>
            </a:extLst>
          </p:cNvPr>
          <p:cNvSpPr>
            <a:spLocks noGrp="1"/>
          </p:cNvSpPr>
          <p:nvPr>
            <p:ph sz="half" idx="18"/>
          </p:nvPr>
        </p:nvSpPr>
        <p:spPr>
          <a:xfrm>
            <a:off x="7691500" y="2962103"/>
            <a:ext cx="3811792" cy="1972848"/>
          </a:xfrm>
        </p:spPr>
        <p:txBody>
          <a:bodyPr/>
          <a:lstStyle/>
          <a:p>
            <a:pPr lvl="0"/>
            <a:r>
              <a:rPr lang="da-DK" sz="1800" dirty="0">
                <a:latin typeface="+mn-lt"/>
              </a:rPr>
              <a:t>At kunne genkende og behandle </a:t>
            </a:r>
            <a:r>
              <a:rPr lang="da-DK" sz="1800" dirty="0" err="1">
                <a:latin typeface="+mn-lt"/>
              </a:rPr>
              <a:t>laryngospasme</a:t>
            </a:r>
            <a:r>
              <a:rPr lang="da-DK" sz="1800" dirty="0">
                <a:latin typeface="+mn-lt"/>
              </a:rPr>
              <a:t> hurtigt og effektivt</a:t>
            </a:r>
            <a:endParaRPr lang="da-DK" sz="1800" b="1" dirty="0">
              <a:latin typeface="+mn-lt"/>
            </a:endParaRPr>
          </a:p>
          <a:p>
            <a:pPr lvl="0"/>
            <a:r>
              <a:rPr lang="da-DK" sz="1800" dirty="0">
                <a:latin typeface="+mn-lt"/>
              </a:rPr>
              <a:t>Team-roller og ledelse</a:t>
            </a:r>
            <a:endParaRPr lang="da-DK" sz="1800" b="1" dirty="0">
              <a:latin typeface="+mn-lt"/>
            </a:endParaRPr>
          </a:p>
          <a:p>
            <a:pPr lvl="0"/>
            <a:r>
              <a:rPr lang="da-DK" sz="1800" dirty="0">
                <a:latin typeface="+mn-lt"/>
              </a:rPr>
              <a:t>Hvem gør hvad?</a:t>
            </a:r>
          </a:p>
          <a:p>
            <a:pPr lvl="0"/>
            <a:r>
              <a:rPr lang="da-DK" sz="1800" dirty="0">
                <a:latin typeface="+mn-lt"/>
              </a:rPr>
              <a:t>Er de relevante kompetencer og udstyr/medicin til stede på stuen?</a:t>
            </a:r>
          </a:p>
        </p:txBody>
      </p:sp>
      <p:sp>
        <p:nvSpPr>
          <p:cNvPr id="2" name="Rektangel: afrundede hjørner 1">
            <a:extLst>
              <a:ext uri="{FF2B5EF4-FFF2-40B4-BE49-F238E27FC236}">
                <a16:creationId xmlns:a16="http://schemas.microsoft.com/office/drawing/2014/main" id="{F72473E4-F1C6-B389-26F1-CD6CCFCBECD4}"/>
              </a:ext>
            </a:extLst>
          </p:cNvPr>
          <p:cNvSpPr/>
          <p:nvPr/>
        </p:nvSpPr>
        <p:spPr>
          <a:xfrm>
            <a:off x="497542" y="1784937"/>
            <a:ext cx="6503551" cy="4211014"/>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Barn, 2 ½ år, kendt med astmatisk bronkitis og recidiverende infektioner.</a:t>
            </a:r>
          </a:p>
          <a:p>
            <a:r>
              <a:rPr lang="da-DK" sz="1600" dirty="0">
                <a:solidFill>
                  <a:schemeClr val="bg1"/>
                </a:solidFill>
                <a:latin typeface="Calibri" panose="020F0502020204030204" pitchFamily="34" charset="0"/>
                <a:ea typeface="Verdana" panose="020B0604030504040204" pitchFamily="34" charset="0"/>
              </a:rPr>
              <a:t>Skal have dræn og fjernet AV. </a:t>
            </a:r>
          </a:p>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Der anlægges </a:t>
            </a:r>
            <a:r>
              <a:rPr lang="da-DK" sz="1600" dirty="0" err="1">
                <a:solidFill>
                  <a:schemeClr val="bg1"/>
                </a:solidFill>
                <a:latin typeface="Calibri" panose="020F0502020204030204" pitchFamily="34" charset="0"/>
                <a:ea typeface="Verdana" panose="020B0604030504040204" pitchFamily="34" charset="0"/>
              </a:rPr>
              <a:t>larynxmaske</a:t>
            </a:r>
            <a:r>
              <a:rPr lang="da-DK" sz="1600" dirty="0">
                <a:solidFill>
                  <a:schemeClr val="bg1"/>
                </a:solidFill>
                <a:latin typeface="Calibri" panose="020F0502020204030204" pitchFamily="34" charset="0"/>
                <a:ea typeface="Verdana" panose="020B0604030504040204" pitchFamily="34" charset="0"/>
              </a:rPr>
              <a:t>. Under anlæggelse af Boyle-Davis gag udvikler barnet </a:t>
            </a:r>
            <a:r>
              <a:rPr lang="da-DK" sz="1600" dirty="0" err="1">
                <a:solidFill>
                  <a:schemeClr val="bg1"/>
                </a:solidFill>
                <a:latin typeface="Calibri" panose="020F0502020204030204" pitchFamily="34" charset="0"/>
                <a:ea typeface="Verdana" panose="020B0604030504040204" pitchFamily="34" charset="0"/>
              </a:rPr>
              <a:t>laryngospasme</a:t>
            </a:r>
            <a:r>
              <a:rPr lang="da-DK" sz="1600" dirty="0">
                <a:solidFill>
                  <a:schemeClr val="bg1"/>
                </a:solidFill>
                <a:latin typeface="Calibri" panose="020F0502020204030204" pitchFamily="34" charset="0"/>
                <a:ea typeface="Verdana" panose="020B0604030504040204" pitchFamily="34" charset="0"/>
              </a:rPr>
              <a:t>. Der er intet luftskifte.</a:t>
            </a:r>
          </a:p>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Gag og </a:t>
            </a:r>
            <a:r>
              <a:rPr lang="da-DK" sz="1600" dirty="0" err="1">
                <a:solidFill>
                  <a:schemeClr val="bg1"/>
                </a:solidFill>
                <a:latin typeface="Calibri" panose="020F0502020204030204" pitchFamily="34" charset="0"/>
                <a:ea typeface="Verdana" panose="020B0604030504040204" pitchFamily="34" charset="0"/>
              </a:rPr>
              <a:t>larynxmaske</a:t>
            </a:r>
            <a:r>
              <a:rPr lang="da-DK" sz="1600" dirty="0">
                <a:solidFill>
                  <a:schemeClr val="bg1"/>
                </a:solidFill>
                <a:latin typeface="Calibri" panose="020F0502020204030204" pitchFamily="34" charset="0"/>
                <a:ea typeface="Verdana" panose="020B0604030504040204" pitchFamily="34" charset="0"/>
              </a:rPr>
              <a:t> fjernes.</a:t>
            </a:r>
          </a:p>
          <a:p>
            <a:r>
              <a:rPr lang="da-DK" sz="1600" dirty="0">
                <a:solidFill>
                  <a:schemeClr val="bg1"/>
                </a:solidFill>
                <a:latin typeface="Calibri" panose="020F0502020204030204" pitchFamily="34" charset="0"/>
                <a:ea typeface="Verdana" panose="020B0604030504040204" pitchFamily="34" charset="0"/>
              </a:rPr>
              <a:t>Forsøg på CPAP/ventilation giver fortsat ikke luftskifte. </a:t>
            </a:r>
          </a:p>
          <a:p>
            <a:r>
              <a:rPr lang="da-DK" sz="1600" dirty="0" err="1">
                <a:solidFill>
                  <a:schemeClr val="bg1"/>
                </a:solidFill>
                <a:latin typeface="Calibri" panose="020F0502020204030204" pitchFamily="34" charset="0"/>
                <a:ea typeface="Verdana" panose="020B0604030504040204" pitchFamily="34" charset="0"/>
              </a:rPr>
              <a:t>Saturationen</a:t>
            </a:r>
            <a:r>
              <a:rPr lang="da-DK" sz="1600" dirty="0">
                <a:solidFill>
                  <a:schemeClr val="bg1"/>
                </a:solidFill>
                <a:latin typeface="Calibri" panose="020F0502020204030204" pitchFamily="34" charset="0"/>
                <a:ea typeface="Verdana" panose="020B0604030504040204" pitchFamily="34" charset="0"/>
              </a:rPr>
              <a:t> falder, cyanose og bradykardi.</a:t>
            </a:r>
          </a:p>
          <a:p>
            <a:endParaRPr lang="da-DK" sz="1600" dirty="0">
              <a:solidFill>
                <a:schemeClr val="bg1"/>
              </a:solidFill>
              <a:latin typeface="Calibri" panose="020F0502020204030204" pitchFamily="34" charset="0"/>
              <a:ea typeface="Verdana" panose="020B0604030504040204" pitchFamily="34" charset="0"/>
            </a:endParaRPr>
          </a:p>
          <a:p>
            <a:r>
              <a:rPr lang="da-DK" sz="1600" dirty="0">
                <a:solidFill>
                  <a:schemeClr val="bg1"/>
                </a:solidFill>
                <a:latin typeface="Calibri" panose="020F0502020204030204" pitchFamily="34" charset="0"/>
                <a:ea typeface="Verdana" panose="020B0604030504040204" pitchFamily="34" charset="0"/>
              </a:rPr>
              <a:t>Efter IM </a:t>
            </a:r>
            <a:r>
              <a:rPr lang="da-DK" sz="1600" dirty="0" err="1">
                <a:solidFill>
                  <a:schemeClr val="bg1"/>
                </a:solidFill>
                <a:latin typeface="Calibri" panose="020F0502020204030204" pitchFamily="34" charset="0"/>
                <a:ea typeface="Verdana" panose="020B0604030504040204" pitchFamily="34" charset="0"/>
              </a:rPr>
              <a:t>suxa</a:t>
            </a:r>
            <a:r>
              <a:rPr lang="da-DK" sz="1600" dirty="0">
                <a:solidFill>
                  <a:schemeClr val="bg1"/>
                </a:solidFill>
                <a:latin typeface="Calibri" panose="020F0502020204030204" pitchFamily="34" charset="0"/>
                <a:ea typeface="Verdana" panose="020B0604030504040204" pitchFamily="34" charset="0"/>
              </a:rPr>
              <a:t> </a:t>
            </a:r>
            <a:r>
              <a:rPr lang="da-DK" sz="1600" dirty="0" err="1">
                <a:solidFill>
                  <a:schemeClr val="bg1"/>
                </a:solidFill>
                <a:latin typeface="Calibri" panose="020F0502020204030204" pitchFamily="34" charset="0"/>
                <a:ea typeface="Verdana" panose="020B0604030504040204" pitchFamily="34" charset="0"/>
              </a:rPr>
              <a:t>intuberes</a:t>
            </a:r>
            <a:r>
              <a:rPr lang="da-DK" sz="1600" dirty="0">
                <a:solidFill>
                  <a:schemeClr val="bg1"/>
                </a:solidFill>
                <a:latin typeface="Calibri" panose="020F0502020204030204" pitchFamily="34" charset="0"/>
                <a:ea typeface="Verdana" panose="020B0604030504040204" pitchFamily="34" charset="0"/>
              </a:rPr>
              <a:t> barnet og kan atter ventilere.</a:t>
            </a:r>
            <a:br>
              <a:rPr lang="da-DK" sz="1600" dirty="0">
                <a:solidFill>
                  <a:schemeClr val="bg1"/>
                </a:solidFill>
                <a:latin typeface="Calibri" panose="020F0502020204030204" pitchFamily="34" charset="0"/>
                <a:ea typeface="Verdana" panose="020B0604030504040204" pitchFamily="34" charset="0"/>
              </a:rPr>
            </a:br>
            <a:endParaRPr lang="da-DK" sz="1600" dirty="0">
              <a:solidFill>
                <a:schemeClr val="bg1"/>
              </a:solidFill>
              <a:latin typeface="Calibri" panose="020F0502020204030204" pitchFamily="34" charset="0"/>
              <a:ea typeface="Verdana" panose="020B0604030504040204" pitchFamily="34" charset="0"/>
            </a:endParaRPr>
          </a:p>
        </p:txBody>
      </p:sp>
    </p:spTree>
    <p:extLst>
      <p:ext uri="{BB962C8B-B14F-4D97-AF65-F5344CB8AC3E}">
        <p14:creationId xmlns:p14="http://schemas.microsoft.com/office/powerpoint/2010/main" val="23661229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8D5A7-8B46-B95D-7868-7F8A2AF505FB}"/>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C2A7932E-17F1-351A-0EC3-394CDAF43749}"/>
              </a:ext>
            </a:extLst>
          </p:cNvPr>
          <p:cNvSpPr>
            <a:spLocks noGrp="1"/>
          </p:cNvSpPr>
          <p:nvPr>
            <p:ph type="title"/>
          </p:nvPr>
        </p:nvSpPr>
        <p:spPr>
          <a:xfrm>
            <a:off x="497542" y="682864"/>
            <a:ext cx="8076007" cy="701731"/>
          </a:xfrm>
        </p:spPr>
        <p:txBody>
          <a:bodyPr/>
          <a:lstStyle/>
          <a:p>
            <a:r>
              <a:rPr lang="da-DK" dirty="0"/>
              <a:t>Case 1 – </a:t>
            </a:r>
            <a:r>
              <a:rPr lang="da-DK" dirty="0" err="1"/>
              <a:t>Laryngospasme</a:t>
            </a:r>
            <a:endParaRPr lang="da-DK" i="1" dirty="0"/>
          </a:p>
        </p:txBody>
      </p:sp>
      <p:sp>
        <p:nvSpPr>
          <p:cNvPr id="10" name="Pladsholder til indhold 9">
            <a:extLst>
              <a:ext uri="{FF2B5EF4-FFF2-40B4-BE49-F238E27FC236}">
                <a16:creationId xmlns:a16="http://schemas.microsoft.com/office/drawing/2014/main" id="{13E313BD-2D64-6B29-BACF-36FE79D16012}"/>
              </a:ext>
            </a:extLst>
          </p:cNvPr>
          <p:cNvSpPr>
            <a:spLocks noGrp="1"/>
          </p:cNvSpPr>
          <p:nvPr>
            <p:ph sz="half" idx="18"/>
          </p:nvPr>
        </p:nvSpPr>
        <p:spPr>
          <a:xfrm>
            <a:off x="556889" y="1916074"/>
            <a:ext cx="5138670" cy="1363450"/>
          </a:xfrm>
        </p:spPr>
        <p:txBody>
          <a:bodyPr/>
          <a:lstStyle/>
          <a:p>
            <a:endParaRPr lang="da-DK" sz="1600">
              <a:latin typeface="+mn-lt"/>
            </a:endParaRPr>
          </a:p>
          <a:p>
            <a:endParaRPr lang="da-DK" sz="1600">
              <a:latin typeface="+mn-lt"/>
            </a:endParaRPr>
          </a:p>
          <a:p>
            <a:pPr marL="0" indent="0">
              <a:buNone/>
            </a:pPr>
            <a:endParaRPr lang="da-DK" sz="1600">
              <a:latin typeface="+mn-lt"/>
            </a:endParaRPr>
          </a:p>
          <a:p>
            <a:pPr marL="0" indent="0">
              <a:buNone/>
            </a:pPr>
            <a:endParaRPr lang="da-DK" sz="1600">
              <a:latin typeface="+mn-lt"/>
            </a:endParaRPr>
          </a:p>
        </p:txBody>
      </p:sp>
      <p:sp>
        <p:nvSpPr>
          <p:cNvPr id="2" name="Rektangel: afrundede hjørner 1">
            <a:extLst>
              <a:ext uri="{FF2B5EF4-FFF2-40B4-BE49-F238E27FC236}">
                <a16:creationId xmlns:a16="http://schemas.microsoft.com/office/drawing/2014/main" id="{B178ACDE-4EE0-33C7-D94F-4062BB5A2364}"/>
              </a:ext>
            </a:extLst>
          </p:cNvPr>
          <p:cNvSpPr/>
          <p:nvPr/>
        </p:nvSpPr>
        <p:spPr>
          <a:xfrm>
            <a:off x="7769156" y="1258112"/>
            <a:ext cx="4076125" cy="4703016"/>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200" i="1" dirty="0">
                <a:solidFill>
                  <a:schemeClr val="bg1"/>
                </a:solidFill>
                <a:latin typeface="Calibri" panose="020F0502020204030204" pitchFamily="34" charset="0"/>
                <a:ea typeface="Verdana" panose="020B0604030504040204" pitchFamily="34" charset="0"/>
              </a:rPr>
              <a:t>(casen er gengivet fra forrige dias)</a:t>
            </a:r>
          </a:p>
          <a:p>
            <a:endParaRPr lang="da-DK" sz="1200" i="1" dirty="0">
              <a:solidFill>
                <a:schemeClr val="bg1"/>
              </a:solidFill>
              <a:highlight>
                <a:srgbClr val="00FFFF"/>
              </a:highlight>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Barn, 2 ½ år, kendt med astmatisk bronkitis og recidiverende infektioner.</a:t>
            </a:r>
          </a:p>
          <a:p>
            <a:r>
              <a:rPr lang="da-DK" sz="1400" dirty="0">
                <a:solidFill>
                  <a:schemeClr val="bg1"/>
                </a:solidFill>
                <a:latin typeface="Calibri" panose="020F0502020204030204" pitchFamily="34" charset="0"/>
                <a:ea typeface="Verdana" panose="020B0604030504040204" pitchFamily="34" charset="0"/>
              </a:rPr>
              <a:t>Skal have dræn og fjernet AV. </a:t>
            </a:r>
          </a:p>
          <a:p>
            <a:endParaRPr lang="da-DK" sz="1400" dirty="0">
              <a:solidFill>
                <a:schemeClr val="bg1"/>
              </a:solidFill>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Der anlægges </a:t>
            </a:r>
            <a:r>
              <a:rPr lang="da-DK" sz="1400" dirty="0" err="1">
                <a:solidFill>
                  <a:schemeClr val="bg1"/>
                </a:solidFill>
                <a:latin typeface="Calibri" panose="020F0502020204030204" pitchFamily="34" charset="0"/>
                <a:ea typeface="Verdana" panose="020B0604030504040204" pitchFamily="34" charset="0"/>
              </a:rPr>
              <a:t>larynxmaske</a:t>
            </a:r>
            <a:r>
              <a:rPr lang="da-DK" sz="1400" dirty="0">
                <a:solidFill>
                  <a:schemeClr val="bg1"/>
                </a:solidFill>
                <a:latin typeface="Calibri" panose="020F0502020204030204" pitchFamily="34" charset="0"/>
                <a:ea typeface="Verdana" panose="020B0604030504040204" pitchFamily="34" charset="0"/>
              </a:rPr>
              <a:t>. Under anlæggelse af Boyle-Davis gag udvikler barnet </a:t>
            </a:r>
            <a:r>
              <a:rPr lang="da-DK" sz="1400" dirty="0" err="1">
                <a:solidFill>
                  <a:schemeClr val="bg1"/>
                </a:solidFill>
                <a:latin typeface="Calibri" panose="020F0502020204030204" pitchFamily="34" charset="0"/>
                <a:ea typeface="Verdana" panose="020B0604030504040204" pitchFamily="34" charset="0"/>
              </a:rPr>
              <a:t>laryngospasme</a:t>
            </a:r>
            <a:r>
              <a:rPr lang="da-DK" sz="1400" dirty="0">
                <a:solidFill>
                  <a:schemeClr val="bg1"/>
                </a:solidFill>
                <a:latin typeface="Calibri" panose="020F0502020204030204" pitchFamily="34" charset="0"/>
                <a:ea typeface="Verdana" panose="020B0604030504040204" pitchFamily="34" charset="0"/>
              </a:rPr>
              <a:t>. Der er intet luftskifte.</a:t>
            </a:r>
          </a:p>
          <a:p>
            <a:endParaRPr lang="da-DK" sz="1400" dirty="0">
              <a:solidFill>
                <a:schemeClr val="bg1"/>
              </a:solidFill>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Gag og </a:t>
            </a:r>
            <a:r>
              <a:rPr lang="da-DK" sz="1400" dirty="0" err="1">
                <a:solidFill>
                  <a:schemeClr val="bg1"/>
                </a:solidFill>
                <a:latin typeface="Calibri" panose="020F0502020204030204" pitchFamily="34" charset="0"/>
                <a:ea typeface="Verdana" panose="020B0604030504040204" pitchFamily="34" charset="0"/>
              </a:rPr>
              <a:t>larynxmaske</a:t>
            </a:r>
            <a:r>
              <a:rPr lang="da-DK" sz="1400" dirty="0">
                <a:solidFill>
                  <a:schemeClr val="bg1"/>
                </a:solidFill>
                <a:latin typeface="Calibri" panose="020F0502020204030204" pitchFamily="34" charset="0"/>
                <a:ea typeface="Verdana" panose="020B0604030504040204" pitchFamily="34" charset="0"/>
              </a:rPr>
              <a:t> fjernes.</a:t>
            </a:r>
          </a:p>
          <a:p>
            <a:r>
              <a:rPr lang="da-DK" sz="1400" dirty="0">
                <a:solidFill>
                  <a:schemeClr val="bg1"/>
                </a:solidFill>
                <a:latin typeface="Calibri" panose="020F0502020204030204" pitchFamily="34" charset="0"/>
                <a:ea typeface="Verdana" panose="020B0604030504040204" pitchFamily="34" charset="0"/>
              </a:rPr>
              <a:t>Forsøg på CPAP/ventilation giver fortsat ikke luftskifte. </a:t>
            </a:r>
          </a:p>
          <a:p>
            <a:r>
              <a:rPr lang="da-DK" sz="1400" dirty="0" err="1">
                <a:solidFill>
                  <a:schemeClr val="bg1"/>
                </a:solidFill>
                <a:latin typeface="Calibri" panose="020F0502020204030204" pitchFamily="34" charset="0"/>
                <a:ea typeface="Verdana" panose="020B0604030504040204" pitchFamily="34" charset="0"/>
              </a:rPr>
              <a:t>Saturationen</a:t>
            </a:r>
            <a:r>
              <a:rPr lang="da-DK" sz="1400" dirty="0">
                <a:solidFill>
                  <a:schemeClr val="bg1"/>
                </a:solidFill>
                <a:latin typeface="Calibri" panose="020F0502020204030204" pitchFamily="34" charset="0"/>
                <a:ea typeface="Verdana" panose="020B0604030504040204" pitchFamily="34" charset="0"/>
              </a:rPr>
              <a:t> falder, cyanose og bradykardi.</a:t>
            </a:r>
          </a:p>
          <a:p>
            <a:endParaRPr lang="da-DK" sz="1400" dirty="0">
              <a:solidFill>
                <a:schemeClr val="bg1"/>
              </a:solidFill>
              <a:latin typeface="Calibri" panose="020F0502020204030204" pitchFamily="34" charset="0"/>
              <a:ea typeface="Verdana" panose="020B0604030504040204" pitchFamily="34" charset="0"/>
            </a:endParaRPr>
          </a:p>
          <a:p>
            <a:r>
              <a:rPr lang="da-DK" sz="1400" dirty="0">
                <a:solidFill>
                  <a:schemeClr val="bg1"/>
                </a:solidFill>
                <a:latin typeface="Calibri" panose="020F0502020204030204" pitchFamily="34" charset="0"/>
                <a:ea typeface="Verdana" panose="020B0604030504040204" pitchFamily="34" charset="0"/>
              </a:rPr>
              <a:t>Efter IM </a:t>
            </a:r>
            <a:r>
              <a:rPr lang="da-DK" sz="1400" dirty="0" err="1">
                <a:solidFill>
                  <a:schemeClr val="bg1"/>
                </a:solidFill>
                <a:latin typeface="Calibri" panose="020F0502020204030204" pitchFamily="34" charset="0"/>
                <a:ea typeface="Verdana" panose="020B0604030504040204" pitchFamily="34" charset="0"/>
              </a:rPr>
              <a:t>suxa</a:t>
            </a:r>
            <a:r>
              <a:rPr lang="da-DK" sz="1400" dirty="0">
                <a:solidFill>
                  <a:schemeClr val="bg1"/>
                </a:solidFill>
                <a:latin typeface="Calibri" panose="020F0502020204030204" pitchFamily="34" charset="0"/>
                <a:ea typeface="Verdana" panose="020B0604030504040204" pitchFamily="34" charset="0"/>
              </a:rPr>
              <a:t> </a:t>
            </a:r>
            <a:r>
              <a:rPr lang="da-DK" sz="1400" dirty="0" err="1">
                <a:solidFill>
                  <a:schemeClr val="bg1"/>
                </a:solidFill>
                <a:latin typeface="Calibri" panose="020F0502020204030204" pitchFamily="34" charset="0"/>
                <a:ea typeface="Verdana" panose="020B0604030504040204" pitchFamily="34" charset="0"/>
              </a:rPr>
              <a:t>intuberes</a:t>
            </a:r>
            <a:r>
              <a:rPr lang="da-DK" sz="1400" dirty="0">
                <a:solidFill>
                  <a:schemeClr val="bg1"/>
                </a:solidFill>
                <a:latin typeface="Calibri" panose="020F0502020204030204" pitchFamily="34" charset="0"/>
                <a:ea typeface="Verdana" panose="020B0604030504040204" pitchFamily="34" charset="0"/>
              </a:rPr>
              <a:t> barnet og kan atter ventilere.</a:t>
            </a:r>
            <a:br>
              <a:rPr lang="da-DK" sz="1400" dirty="0">
                <a:solidFill>
                  <a:schemeClr val="bg1"/>
                </a:solidFill>
                <a:latin typeface="Calibri" panose="020F0502020204030204" pitchFamily="34" charset="0"/>
                <a:ea typeface="Verdana" panose="020B0604030504040204" pitchFamily="34" charset="0"/>
              </a:rPr>
            </a:br>
            <a:endParaRPr lang="da-DK" sz="1400" dirty="0">
              <a:solidFill>
                <a:schemeClr val="bg1"/>
              </a:solidFill>
              <a:latin typeface="Calibri" panose="020F0502020204030204" pitchFamily="34" charset="0"/>
              <a:ea typeface="Verdana" panose="020B0604030504040204" pitchFamily="34" charset="0"/>
            </a:endParaRPr>
          </a:p>
          <a:p>
            <a:endParaRPr lang="da-DK" sz="1400" dirty="0">
              <a:solidFill>
                <a:schemeClr val="bg1"/>
              </a:solidFill>
              <a:latin typeface="Calibri" panose="020F0502020204030204" pitchFamily="34" charset="0"/>
              <a:ea typeface="Verdana" panose="020B0604030504040204" pitchFamily="34" charset="0"/>
            </a:endParaRPr>
          </a:p>
        </p:txBody>
      </p:sp>
      <p:sp>
        <p:nvSpPr>
          <p:cNvPr id="6" name="Pladsholder til indhold 9">
            <a:extLst>
              <a:ext uri="{FF2B5EF4-FFF2-40B4-BE49-F238E27FC236}">
                <a16:creationId xmlns:a16="http://schemas.microsoft.com/office/drawing/2014/main" id="{756E466A-CB86-EB5C-DB48-92ABDFC753B7}"/>
              </a:ext>
            </a:extLst>
          </p:cNvPr>
          <p:cNvSpPr txBox="1">
            <a:spLocks/>
          </p:cNvSpPr>
          <p:nvPr/>
        </p:nvSpPr>
        <p:spPr>
          <a:xfrm>
            <a:off x="478635" y="1998660"/>
            <a:ext cx="6823686" cy="3908762"/>
          </a:xfrm>
          <a:prstGeom prst="rect">
            <a:avLst/>
          </a:prstGeom>
        </p:spPr>
        <p:txBody>
          <a:bodyPr vert="horz" wrap="square" lIns="91440" tIns="45720" rIns="91440" bIns="45720" numCol="1" rtlCol="0">
            <a:spAutoFit/>
          </a:bodyPr>
          <a:lstStyle>
            <a:lvl1pPr marL="342900" indent="-342900" algn="l" defTabSz="914400" rtl="0" eaLnBrk="1" latinLnBrk="0" hangingPunct="1">
              <a:lnSpc>
                <a:spcPct val="90000"/>
              </a:lnSpc>
              <a:spcBef>
                <a:spcPts val="1000"/>
              </a:spcBef>
              <a:buClr>
                <a:schemeClr val="accent4"/>
              </a:buClr>
              <a:buFontTx/>
              <a:buBlip>
                <a:blip r:embed="rId2"/>
              </a:buBlip>
              <a:defRPr sz="22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22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000" dirty="0">
                <a:latin typeface="+mn-lt"/>
              </a:rPr>
              <a:t>Har I aftalt, hvem der træffer beslutningerne? (luftveje, respiration, </a:t>
            </a:r>
            <a:r>
              <a:rPr lang="da-DK" sz="2000" dirty="0" err="1">
                <a:latin typeface="+mn-lt"/>
              </a:rPr>
              <a:t>cirkulatorisk</a:t>
            </a:r>
            <a:r>
              <a:rPr lang="da-DK" sz="2000" dirty="0">
                <a:latin typeface="+mn-lt"/>
              </a:rPr>
              <a:t>) </a:t>
            </a:r>
          </a:p>
          <a:p>
            <a:r>
              <a:rPr lang="da-DK" sz="2000" dirty="0">
                <a:latin typeface="+mn-lt"/>
              </a:rPr>
              <a:t>Hvem må give beskeder til evt. anæstesisygeplejerske eller ØNH-klinikpersonale?</a:t>
            </a:r>
          </a:p>
          <a:p>
            <a:r>
              <a:rPr lang="da-DK" sz="2000" dirty="0">
                <a:latin typeface="+mn-lt"/>
              </a:rPr>
              <a:t>Hvem har adgang til og trækker medicinen op?</a:t>
            </a:r>
          </a:p>
          <a:p>
            <a:r>
              <a:rPr lang="da-DK" sz="2000" dirty="0">
                <a:latin typeface="+mn-lt"/>
              </a:rPr>
              <a:t>Hvem udfører </a:t>
            </a:r>
            <a:r>
              <a:rPr lang="da-DK" sz="2000" dirty="0" err="1">
                <a:latin typeface="+mn-lt"/>
              </a:rPr>
              <a:t>nødtrach</a:t>
            </a:r>
            <a:r>
              <a:rPr lang="da-DK" sz="2000" dirty="0">
                <a:latin typeface="+mn-lt"/>
              </a:rPr>
              <a:t>, hvis det bliver nødvendigt?</a:t>
            </a:r>
          </a:p>
          <a:p>
            <a:r>
              <a:rPr lang="da-DK" sz="2000" dirty="0">
                <a:latin typeface="+mn-lt"/>
              </a:rPr>
              <a:t>Hvilke kompetencer skal anæstesi- og ØNH-personale have?</a:t>
            </a:r>
          </a:p>
          <a:p>
            <a:r>
              <a:rPr lang="da-DK" sz="2000" dirty="0">
                <a:latin typeface="+mn-lt"/>
              </a:rPr>
              <a:t>Hvordan håndterer I oplæring af personalet?</a:t>
            </a:r>
            <a:br>
              <a:rPr lang="da-DK" sz="2000" dirty="0">
                <a:latin typeface="+mn-lt"/>
              </a:rPr>
            </a:br>
            <a:r>
              <a:rPr lang="da-DK" sz="2000" dirty="0">
                <a:latin typeface="+mn-lt"/>
              </a:rPr>
              <a:t>- er der gode eksempler til inspiration?</a:t>
            </a:r>
          </a:p>
          <a:p>
            <a:r>
              <a:rPr lang="da-DK" sz="2000" dirty="0">
                <a:latin typeface="+mn-lt"/>
              </a:rPr>
              <a:t>Hvad har I fokus på, når der kommer ny ørelæge eller anæstesiolog i teamet?</a:t>
            </a:r>
          </a:p>
        </p:txBody>
      </p:sp>
      <p:sp>
        <p:nvSpPr>
          <p:cNvPr id="7" name="Pladsholder til tekst 4">
            <a:extLst>
              <a:ext uri="{FF2B5EF4-FFF2-40B4-BE49-F238E27FC236}">
                <a16:creationId xmlns:a16="http://schemas.microsoft.com/office/drawing/2014/main" id="{5254F836-002B-A235-A5E6-D621F65629DC}"/>
              </a:ext>
            </a:extLst>
          </p:cNvPr>
          <p:cNvSpPr txBox="1">
            <a:spLocks/>
          </p:cNvSpPr>
          <p:nvPr/>
        </p:nvSpPr>
        <p:spPr>
          <a:xfrm>
            <a:off x="478635" y="1560335"/>
            <a:ext cx="3600000" cy="397032"/>
          </a:xfrm>
          <a:prstGeom prst="rect">
            <a:avLst/>
          </a:prstGeom>
        </p:spPr>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dirty="0">
                <a:latin typeface="+mn-lt"/>
              </a:rPr>
              <a:t>Drøftelser i klyngen</a:t>
            </a:r>
          </a:p>
        </p:txBody>
      </p:sp>
    </p:spTree>
    <p:extLst>
      <p:ext uri="{BB962C8B-B14F-4D97-AF65-F5344CB8AC3E}">
        <p14:creationId xmlns:p14="http://schemas.microsoft.com/office/powerpoint/2010/main" val="368048840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104CE-3062-8D50-5540-26239836D0AF}"/>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96B4CAEA-F190-8B66-2E7D-3DDF116E3B46}"/>
              </a:ext>
            </a:extLst>
          </p:cNvPr>
          <p:cNvSpPr>
            <a:spLocks noGrp="1"/>
          </p:cNvSpPr>
          <p:nvPr>
            <p:ph type="title"/>
          </p:nvPr>
        </p:nvSpPr>
        <p:spPr>
          <a:xfrm>
            <a:off x="363071" y="614345"/>
            <a:ext cx="11996931" cy="1200329"/>
          </a:xfrm>
        </p:spPr>
        <p:txBody>
          <a:bodyPr/>
          <a:lstStyle/>
          <a:p>
            <a:r>
              <a:rPr lang="da-DK" sz="4000" dirty="0"/>
              <a:t>Case 2 – Postoperativ blødning </a:t>
            </a:r>
            <a:br>
              <a:rPr lang="da-DK" sz="4000" dirty="0"/>
            </a:br>
            <a:r>
              <a:rPr lang="da-DK" sz="4000" dirty="0"/>
              <a:t>efter </a:t>
            </a:r>
            <a:r>
              <a:rPr lang="da-DK" sz="4000" dirty="0" err="1"/>
              <a:t>tonsillotomi</a:t>
            </a:r>
            <a:endParaRPr lang="da-DK" i="1" dirty="0"/>
          </a:p>
        </p:txBody>
      </p:sp>
      <p:sp>
        <p:nvSpPr>
          <p:cNvPr id="10" name="Pladsholder til indhold 9">
            <a:extLst>
              <a:ext uri="{FF2B5EF4-FFF2-40B4-BE49-F238E27FC236}">
                <a16:creationId xmlns:a16="http://schemas.microsoft.com/office/drawing/2014/main" id="{3A2A7F73-EA47-9DB9-3CD3-C7A6B82E4E60}"/>
              </a:ext>
            </a:extLst>
          </p:cNvPr>
          <p:cNvSpPr>
            <a:spLocks noGrp="1"/>
          </p:cNvSpPr>
          <p:nvPr>
            <p:ph sz="half" idx="18"/>
          </p:nvPr>
        </p:nvSpPr>
        <p:spPr>
          <a:xfrm>
            <a:off x="8094459" y="2987306"/>
            <a:ext cx="3384180" cy="2720745"/>
          </a:xfrm>
        </p:spPr>
        <p:txBody>
          <a:bodyPr/>
          <a:lstStyle/>
          <a:p>
            <a:pPr lvl="0"/>
            <a:r>
              <a:rPr lang="da-DK" sz="1800" dirty="0">
                <a:latin typeface="+mn-lt"/>
              </a:rPr>
              <a:t>Genkendelse af postoperativ blødning og vurdering af alvorlighed</a:t>
            </a:r>
          </a:p>
          <a:p>
            <a:pPr lvl="0"/>
            <a:r>
              <a:rPr lang="da-DK" sz="1800" dirty="0">
                <a:latin typeface="+mn-lt"/>
              </a:rPr>
              <a:t>Kriseledelse og teamkommunikation</a:t>
            </a:r>
          </a:p>
          <a:p>
            <a:pPr lvl="0"/>
            <a:r>
              <a:rPr lang="da-DK" sz="1800" dirty="0">
                <a:latin typeface="+mn-lt"/>
              </a:rPr>
              <a:t>Plan for evt. hurtig </a:t>
            </a:r>
            <a:r>
              <a:rPr lang="da-DK" sz="1800" dirty="0" err="1">
                <a:latin typeface="+mn-lt"/>
              </a:rPr>
              <a:t>intubation</a:t>
            </a:r>
            <a:r>
              <a:rPr lang="da-DK" sz="1800" dirty="0">
                <a:latin typeface="+mn-lt"/>
              </a:rPr>
              <a:t> og </a:t>
            </a:r>
            <a:r>
              <a:rPr lang="da-DK" sz="1800" dirty="0" err="1">
                <a:latin typeface="+mn-lt"/>
              </a:rPr>
              <a:t>hæmostase</a:t>
            </a:r>
            <a:endParaRPr lang="da-DK" sz="1800" dirty="0">
              <a:latin typeface="+mn-lt"/>
            </a:endParaRPr>
          </a:p>
          <a:p>
            <a:pPr lvl="0"/>
            <a:r>
              <a:rPr lang="da-DK" sz="1800" dirty="0">
                <a:latin typeface="+mn-lt"/>
              </a:rPr>
              <a:t>Ressourcefordeling, når næste operation er i gang</a:t>
            </a:r>
          </a:p>
        </p:txBody>
      </p:sp>
      <p:sp>
        <p:nvSpPr>
          <p:cNvPr id="2" name="Rektangel: afrundede hjørner 1">
            <a:extLst>
              <a:ext uri="{FF2B5EF4-FFF2-40B4-BE49-F238E27FC236}">
                <a16:creationId xmlns:a16="http://schemas.microsoft.com/office/drawing/2014/main" id="{F31D0D3F-B18D-A694-07B4-6B63A564BC53}"/>
              </a:ext>
            </a:extLst>
          </p:cNvPr>
          <p:cNvSpPr/>
          <p:nvPr/>
        </p:nvSpPr>
        <p:spPr>
          <a:xfrm>
            <a:off x="560966" y="2068589"/>
            <a:ext cx="7073152" cy="4377607"/>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600" dirty="0"/>
              <a:t>Barn, 5 år, opereret med </a:t>
            </a:r>
            <a:r>
              <a:rPr lang="da-DK" sz="1600" dirty="0" err="1"/>
              <a:t>tonsillotomi</a:t>
            </a:r>
            <a:r>
              <a:rPr lang="da-DK" sz="1600" dirty="0"/>
              <a:t> pga. snorken og søvnapnø.</a:t>
            </a:r>
          </a:p>
          <a:p>
            <a:br>
              <a:rPr lang="da-DK" sz="1600" dirty="0"/>
            </a:br>
            <a:r>
              <a:rPr lang="da-DK" sz="1600" dirty="0"/>
              <a:t>Forløbet under operationen har været ukompliceret. Barnet bringes til opvågning, hvor det initialt er roligt men let døsig.</a:t>
            </a:r>
          </a:p>
          <a:p>
            <a:endParaRPr lang="da-DK" sz="1600" b="1" dirty="0"/>
          </a:p>
          <a:p>
            <a:r>
              <a:rPr lang="da-DK" sz="1600" dirty="0"/>
              <a:t>5–10 minutter efter ankomst bliver barnet pludseligt uroligt, vil ikke ligge ned og synker hyppigt. Der kommer frisk, rød </a:t>
            </a:r>
            <a:r>
              <a:rPr lang="da-DK" sz="1600" dirty="0" err="1"/>
              <a:t>blodtilblandet</a:t>
            </a:r>
            <a:r>
              <a:rPr lang="da-DK" sz="1600" dirty="0"/>
              <a:t> spyt i munden. Forælderen er bekymret og spørger gentagne gange, om barnet er ved at blive kvalt.</a:t>
            </a:r>
          </a:p>
          <a:p>
            <a:endParaRPr lang="da-DK" sz="1600" b="1" dirty="0"/>
          </a:p>
          <a:p>
            <a:pPr lvl="0"/>
            <a:r>
              <a:rPr lang="da-DK" sz="1600" dirty="0"/>
              <a:t>A: Blod i </a:t>
            </a:r>
            <a:r>
              <a:rPr lang="da-DK" sz="1600" dirty="0" err="1"/>
              <a:t>oropharynx</a:t>
            </a:r>
            <a:r>
              <a:rPr lang="da-DK" sz="1600" dirty="0"/>
              <a:t>, men fri luftvej ved let reposition</a:t>
            </a:r>
            <a:endParaRPr lang="da-DK" sz="1600" b="1" dirty="0"/>
          </a:p>
          <a:p>
            <a:pPr lvl="0"/>
            <a:r>
              <a:rPr lang="da-DK" sz="1600" dirty="0"/>
              <a:t>B: Trækker vejret tungt, SAT 94 pct.</a:t>
            </a:r>
            <a:endParaRPr lang="da-DK" sz="1600" b="1" dirty="0"/>
          </a:p>
          <a:p>
            <a:pPr lvl="0"/>
            <a:r>
              <a:rPr lang="da-DK" sz="1600" dirty="0"/>
              <a:t>C: Let </a:t>
            </a:r>
            <a:r>
              <a:rPr lang="da-DK" sz="1600" dirty="0" err="1"/>
              <a:t>takykardi</a:t>
            </a:r>
            <a:endParaRPr lang="da-DK" sz="1600" b="1" dirty="0"/>
          </a:p>
          <a:p>
            <a:pPr lvl="0"/>
            <a:endParaRPr lang="da-DK" sz="1600" dirty="0"/>
          </a:p>
          <a:p>
            <a:pPr lvl="0"/>
            <a:r>
              <a:rPr lang="da-DK" sz="1600" dirty="0"/>
              <a:t>Barnet er svært at samarbejde med.</a:t>
            </a:r>
            <a:endParaRPr lang="da-DK" sz="1600" b="1" dirty="0"/>
          </a:p>
          <a:p>
            <a:r>
              <a:rPr lang="da-DK" sz="1600" dirty="0"/>
              <a:t>Blødningen tiltager langsomt. Barnet begynder at hoste og bliver mere blegt.</a:t>
            </a:r>
            <a:endParaRPr lang="da-DK" sz="1600" b="1" dirty="0"/>
          </a:p>
        </p:txBody>
      </p:sp>
      <p:sp>
        <p:nvSpPr>
          <p:cNvPr id="6" name="Pladsholder til tekst 8">
            <a:extLst>
              <a:ext uri="{FF2B5EF4-FFF2-40B4-BE49-F238E27FC236}">
                <a16:creationId xmlns:a16="http://schemas.microsoft.com/office/drawing/2014/main" id="{92C30B9A-EA7B-4EB7-6848-51ABCBA5A6E1}"/>
              </a:ext>
            </a:extLst>
          </p:cNvPr>
          <p:cNvSpPr txBox="1">
            <a:spLocks/>
          </p:cNvSpPr>
          <p:nvPr/>
        </p:nvSpPr>
        <p:spPr>
          <a:xfrm>
            <a:off x="8094459" y="2368447"/>
            <a:ext cx="3536575" cy="411962"/>
          </a:xfrm>
          <a:prstGeom prst="rect">
            <a:avLst/>
          </a:prstGeom>
          <a:ln w="28575">
            <a:solidFill>
              <a:srgbClr val="0D364E"/>
            </a:solidFill>
          </a:ln>
        </p:spPr>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a:latin typeface="+mn-lt"/>
              </a:rPr>
              <a:t>Læringsmål for teamtræning</a:t>
            </a:r>
            <a:endParaRPr lang="da-DK" dirty="0">
              <a:latin typeface="+mn-lt"/>
            </a:endParaRPr>
          </a:p>
        </p:txBody>
      </p:sp>
    </p:spTree>
    <p:extLst>
      <p:ext uri="{BB962C8B-B14F-4D97-AF65-F5344CB8AC3E}">
        <p14:creationId xmlns:p14="http://schemas.microsoft.com/office/powerpoint/2010/main" val="1140513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0820D-B2AE-012E-4275-E64CBEBEB474}"/>
            </a:ext>
          </a:extLst>
        </p:cNvPr>
        <p:cNvGrpSpPr/>
        <p:nvPr/>
      </p:nvGrpSpPr>
      <p:grpSpPr>
        <a:xfrm>
          <a:off x="0" y="0"/>
          <a:ext cx="0" cy="0"/>
          <a:chOff x="0" y="0"/>
          <a:chExt cx="0" cy="0"/>
        </a:xfrm>
      </p:grpSpPr>
      <p:sp>
        <p:nvSpPr>
          <p:cNvPr id="5" name="Pladsholder til tekst 4">
            <a:extLst>
              <a:ext uri="{FF2B5EF4-FFF2-40B4-BE49-F238E27FC236}">
                <a16:creationId xmlns:a16="http://schemas.microsoft.com/office/drawing/2014/main" id="{1C2B2E4D-E0A7-6E71-5DE8-891364FA028A}"/>
              </a:ext>
            </a:extLst>
          </p:cNvPr>
          <p:cNvSpPr>
            <a:spLocks noGrp="1"/>
          </p:cNvSpPr>
          <p:nvPr>
            <p:ph type="body" idx="1"/>
          </p:nvPr>
        </p:nvSpPr>
        <p:spPr>
          <a:xfrm>
            <a:off x="497542" y="2270978"/>
            <a:ext cx="11213487" cy="397032"/>
          </a:xfrm>
        </p:spPr>
        <p:txBody>
          <a:bodyPr/>
          <a:lstStyle/>
          <a:p>
            <a:pPr marL="0" indent="0">
              <a:buNone/>
            </a:pPr>
            <a:r>
              <a:rPr lang="da-DK" b="1" dirty="0">
                <a:latin typeface="+mn-lt"/>
              </a:rPr>
              <a:t>Drøftelser i klyngen</a:t>
            </a:r>
          </a:p>
        </p:txBody>
      </p:sp>
      <p:sp>
        <p:nvSpPr>
          <p:cNvPr id="4" name="Titel 3">
            <a:extLst>
              <a:ext uri="{FF2B5EF4-FFF2-40B4-BE49-F238E27FC236}">
                <a16:creationId xmlns:a16="http://schemas.microsoft.com/office/drawing/2014/main" id="{35AB78A2-29C7-8743-CF15-FA7DA97A245B}"/>
              </a:ext>
            </a:extLst>
          </p:cNvPr>
          <p:cNvSpPr>
            <a:spLocks noGrp="1"/>
          </p:cNvSpPr>
          <p:nvPr>
            <p:ph type="title"/>
          </p:nvPr>
        </p:nvSpPr>
        <p:spPr>
          <a:xfrm>
            <a:off x="497542" y="682864"/>
            <a:ext cx="8076007" cy="1200329"/>
          </a:xfrm>
        </p:spPr>
        <p:txBody>
          <a:bodyPr/>
          <a:lstStyle/>
          <a:p>
            <a:r>
              <a:rPr lang="da-DK" sz="4000" dirty="0"/>
              <a:t>Case 2 – Postoperativ </a:t>
            </a:r>
            <a:br>
              <a:rPr lang="da-DK" sz="4000" dirty="0"/>
            </a:br>
            <a:r>
              <a:rPr lang="da-DK" sz="4000" dirty="0"/>
              <a:t>blødning efter </a:t>
            </a:r>
            <a:r>
              <a:rPr lang="da-DK" sz="4000" dirty="0" err="1"/>
              <a:t>tonsillotomi</a:t>
            </a:r>
            <a:endParaRPr lang="da-DK" sz="4000" i="1" dirty="0"/>
          </a:p>
        </p:txBody>
      </p:sp>
      <p:sp>
        <p:nvSpPr>
          <p:cNvPr id="2" name="Rektangel: afrundede hjørner 1">
            <a:extLst>
              <a:ext uri="{FF2B5EF4-FFF2-40B4-BE49-F238E27FC236}">
                <a16:creationId xmlns:a16="http://schemas.microsoft.com/office/drawing/2014/main" id="{2E801C0A-AFD6-C328-F878-E2607BDF3D54}"/>
              </a:ext>
            </a:extLst>
          </p:cNvPr>
          <p:cNvSpPr/>
          <p:nvPr/>
        </p:nvSpPr>
        <p:spPr>
          <a:xfrm>
            <a:off x="7503518" y="1333208"/>
            <a:ext cx="4390661" cy="5087047"/>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r>
              <a:rPr lang="da-DK" sz="1200" i="1" dirty="0">
                <a:solidFill>
                  <a:schemeClr val="bg1"/>
                </a:solidFill>
                <a:latin typeface="Calibri" panose="020F0502020204030204" pitchFamily="34" charset="0"/>
                <a:ea typeface="Verdana" panose="020B0604030504040204" pitchFamily="34" charset="0"/>
              </a:rPr>
              <a:t>(casen er gengivet fra forrige dias)</a:t>
            </a:r>
          </a:p>
          <a:p>
            <a:endParaRPr lang="da-DK" sz="1200" dirty="0"/>
          </a:p>
          <a:p>
            <a:r>
              <a:rPr lang="da-DK" sz="1300" dirty="0"/>
              <a:t>Barn, 5 år, opereret med </a:t>
            </a:r>
            <a:r>
              <a:rPr lang="da-DK" sz="1300" dirty="0" err="1"/>
              <a:t>tonsillotomi</a:t>
            </a:r>
            <a:r>
              <a:rPr lang="da-DK" sz="1300" dirty="0"/>
              <a:t> pga. snorken og søvnapnø.</a:t>
            </a:r>
          </a:p>
          <a:p>
            <a:br>
              <a:rPr lang="da-DK" sz="1300" dirty="0"/>
            </a:br>
            <a:r>
              <a:rPr lang="da-DK" sz="1300" dirty="0"/>
              <a:t>Forløbet under operationen har været ukompliceret. Barnet bringes til opvågning, hvor det initialt er roligt men let døsig.</a:t>
            </a:r>
          </a:p>
          <a:p>
            <a:endParaRPr lang="da-DK" sz="1300" b="1" dirty="0"/>
          </a:p>
          <a:p>
            <a:r>
              <a:rPr lang="da-DK" sz="1300" dirty="0"/>
              <a:t>5–10 minutter efter ankomst bliver barnet pludseligt uroligt, vil ikke ligge ned og synker hyppigt. Der kommer frisk, rød </a:t>
            </a:r>
            <a:r>
              <a:rPr lang="da-DK" sz="1300" dirty="0" err="1"/>
              <a:t>blodtilblandet</a:t>
            </a:r>
            <a:r>
              <a:rPr lang="da-DK" sz="1300" dirty="0"/>
              <a:t> spyt i munden. Forælderen er bekymret og spørger gentagne gange, om barnet er ved at blive kvalt.</a:t>
            </a:r>
          </a:p>
          <a:p>
            <a:endParaRPr lang="da-DK" sz="1300" b="1" dirty="0"/>
          </a:p>
          <a:p>
            <a:pPr lvl="0"/>
            <a:r>
              <a:rPr lang="da-DK" sz="1300" dirty="0"/>
              <a:t>A: Blod i </a:t>
            </a:r>
            <a:r>
              <a:rPr lang="da-DK" sz="1300" dirty="0" err="1"/>
              <a:t>oropharynx</a:t>
            </a:r>
            <a:r>
              <a:rPr lang="da-DK" sz="1300" dirty="0"/>
              <a:t>, men fri luftvej ved let reposition</a:t>
            </a:r>
            <a:endParaRPr lang="da-DK" sz="1300" b="1" dirty="0"/>
          </a:p>
          <a:p>
            <a:pPr lvl="0"/>
            <a:r>
              <a:rPr lang="da-DK" sz="1300" dirty="0"/>
              <a:t>B: Trækker vejret tungt, SAT 94 pct.</a:t>
            </a:r>
            <a:endParaRPr lang="da-DK" sz="1300" b="1" dirty="0"/>
          </a:p>
          <a:p>
            <a:pPr lvl="0"/>
            <a:r>
              <a:rPr lang="da-DK" sz="1300" dirty="0"/>
              <a:t>C: Let </a:t>
            </a:r>
            <a:r>
              <a:rPr lang="da-DK" sz="1300" dirty="0" err="1"/>
              <a:t>takykardi</a:t>
            </a:r>
            <a:endParaRPr lang="da-DK" sz="1300" b="1" dirty="0"/>
          </a:p>
          <a:p>
            <a:pPr lvl="0"/>
            <a:endParaRPr lang="da-DK" sz="1300" dirty="0"/>
          </a:p>
          <a:p>
            <a:pPr lvl="0"/>
            <a:r>
              <a:rPr lang="da-DK" sz="1300" dirty="0"/>
              <a:t>Barnet er svært at samarbejde med.</a:t>
            </a:r>
            <a:endParaRPr lang="da-DK" sz="1300" b="1" dirty="0"/>
          </a:p>
          <a:p>
            <a:r>
              <a:rPr lang="da-DK" sz="1300" dirty="0"/>
              <a:t>Blødningen tiltager langsomt. Barnet begynder at hoste og bliver mere blegt. </a:t>
            </a:r>
            <a:endParaRPr lang="da-DK" sz="1300" b="1" dirty="0"/>
          </a:p>
        </p:txBody>
      </p:sp>
      <p:sp>
        <p:nvSpPr>
          <p:cNvPr id="6" name="Pladsholder til indhold 9">
            <a:extLst>
              <a:ext uri="{FF2B5EF4-FFF2-40B4-BE49-F238E27FC236}">
                <a16:creationId xmlns:a16="http://schemas.microsoft.com/office/drawing/2014/main" id="{017EAA66-8969-FD57-EEF7-AF771D3B9767}"/>
              </a:ext>
            </a:extLst>
          </p:cNvPr>
          <p:cNvSpPr txBox="1">
            <a:spLocks/>
          </p:cNvSpPr>
          <p:nvPr/>
        </p:nvSpPr>
        <p:spPr>
          <a:xfrm>
            <a:off x="497542" y="2741725"/>
            <a:ext cx="6503551" cy="2970044"/>
          </a:xfrm>
          <a:prstGeom prst="rect">
            <a:avLst/>
          </a:prstGeom>
        </p:spPr>
        <p:txBody>
          <a:bodyPr vert="horz" wrap="square" lIns="91440" tIns="45720" rIns="91440" bIns="45720" numCol="1" rtlCol="0">
            <a:spAutoFit/>
          </a:bodyPr>
          <a:lstStyle>
            <a:lvl1pPr marL="342900" indent="-342900" algn="l" defTabSz="914400" rtl="0" eaLnBrk="1" latinLnBrk="0" hangingPunct="1">
              <a:lnSpc>
                <a:spcPct val="90000"/>
              </a:lnSpc>
              <a:spcBef>
                <a:spcPts val="1000"/>
              </a:spcBef>
              <a:buClr>
                <a:schemeClr val="accent4"/>
              </a:buClr>
              <a:buFontTx/>
              <a:buBlip>
                <a:blip r:embed="rId2"/>
              </a:buBlip>
              <a:defRPr sz="2200" b="0" i="0" kern="1200">
                <a:solidFill>
                  <a:schemeClr val="tx1"/>
                </a:solidFill>
                <a:latin typeface="Barlow" pitchFamily="2" charset="77"/>
                <a:ea typeface="+mn-ea"/>
                <a:cs typeface="+mn-cs"/>
              </a:defRPr>
            </a:lvl1pPr>
            <a:lvl2pPr marL="6858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2pPr>
            <a:lvl3pPr marL="11430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3pPr>
            <a:lvl4pPr marL="1600200" indent="-228600" algn="l" defTabSz="914400" rtl="0" eaLnBrk="1" latinLnBrk="0" hangingPunct="1">
              <a:lnSpc>
                <a:spcPct val="90000"/>
              </a:lnSpc>
              <a:spcBef>
                <a:spcPts val="500"/>
              </a:spcBef>
              <a:buClr>
                <a:schemeClr val="accent4"/>
              </a:buClr>
              <a:buFont typeface="Arial" panose="020B0604020202020204" pitchFamily="34" charset="0"/>
              <a:buChar char="•"/>
              <a:defRPr sz="2200" b="0"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2200" b="0" i="0" kern="1200">
                <a:solidFill>
                  <a:schemeClr val="tx1"/>
                </a:solidFill>
                <a:latin typeface="Barlow"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a-DK" sz="2000" dirty="0">
                <a:latin typeface="+mn-lt"/>
              </a:rPr>
              <a:t>Hvordan vil I vurdere alvorligheden af denne blødning?</a:t>
            </a:r>
          </a:p>
          <a:p>
            <a:r>
              <a:rPr lang="da-DK" sz="2000" dirty="0">
                <a:latin typeface="+mn-lt"/>
              </a:rPr>
              <a:t>Er personalet kompetent til at observere og reagere på postoperativ blødning på opvågningsstuen? Hvilken information/oplæring har I givet dem?</a:t>
            </a:r>
            <a:endParaRPr lang="da-DK" sz="2000" dirty="0">
              <a:highlight>
                <a:srgbClr val="FFFF00"/>
              </a:highlight>
              <a:latin typeface="+mn-lt"/>
            </a:endParaRPr>
          </a:p>
          <a:p>
            <a:r>
              <a:rPr lang="da-DK" sz="2000" dirty="0">
                <a:latin typeface="+mn-lt"/>
              </a:rPr>
              <a:t>Har I aftalt, hvem der har hvilke roller, hvis barnet skal hentes med ambulance - herunder omsorg for forældrene?</a:t>
            </a:r>
          </a:p>
          <a:p>
            <a:r>
              <a:rPr lang="da-DK" sz="2000" dirty="0">
                <a:latin typeface="+mn-lt"/>
              </a:rPr>
              <a:t>Ved </a:t>
            </a:r>
            <a:r>
              <a:rPr lang="da-DK" sz="2000" dirty="0" err="1">
                <a:latin typeface="+mn-lt"/>
              </a:rPr>
              <a:t>intubation</a:t>
            </a:r>
            <a:r>
              <a:rPr lang="da-DK" sz="2000" dirty="0">
                <a:latin typeface="+mn-lt"/>
              </a:rPr>
              <a:t>: Hvem gør det klar? Ligger det klar ved operationsdagens start?</a:t>
            </a:r>
          </a:p>
        </p:txBody>
      </p:sp>
    </p:spTree>
    <p:extLst>
      <p:ext uri="{BB962C8B-B14F-4D97-AF65-F5344CB8AC3E}">
        <p14:creationId xmlns:p14="http://schemas.microsoft.com/office/powerpoint/2010/main" val="3202363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2B2AB0-B3F2-88C7-BFA3-036E05DA9D79}"/>
            </a:ext>
          </a:extLst>
        </p:cNvPr>
        <p:cNvGrpSpPr/>
        <p:nvPr/>
      </p:nvGrpSpPr>
      <p:grpSpPr>
        <a:xfrm>
          <a:off x="0" y="0"/>
          <a:ext cx="0" cy="0"/>
          <a:chOff x="0" y="0"/>
          <a:chExt cx="0" cy="0"/>
        </a:xfrm>
      </p:grpSpPr>
      <p:sp>
        <p:nvSpPr>
          <p:cNvPr id="4" name="Titel 3">
            <a:extLst>
              <a:ext uri="{FF2B5EF4-FFF2-40B4-BE49-F238E27FC236}">
                <a16:creationId xmlns:a16="http://schemas.microsoft.com/office/drawing/2014/main" id="{B2DC66D6-7B01-A6A5-4CB1-1CA3B858A495}"/>
              </a:ext>
            </a:extLst>
          </p:cNvPr>
          <p:cNvSpPr>
            <a:spLocks noGrp="1"/>
          </p:cNvSpPr>
          <p:nvPr>
            <p:ph type="title"/>
          </p:nvPr>
        </p:nvSpPr>
        <p:spPr/>
        <p:txBody>
          <a:bodyPr/>
          <a:lstStyle/>
          <a:p>
            <a:r>
              <a:rPr lang="da-DK" sz="4000" dirty="0"/>
              <a:t>Case 3 – Respiratorisk problem i opvågningen </a:t>
            </a:r>
            <a:br>
              <a:rPr lang="da-DK" dirty="0"/>
            </a:br>
            <a:endParaRPr lang="da-DK" i="1" dirty="0"/>
          </a:p>
        </p:txBody>
      </p:sp>
      <p:sp>
        <p:nvSpPr>
          <p:cNvPr id="10" name="Pladsholder til indhold 9">
            <a:extLst>
              <a:ext uri="{FF2B5EF4-FFF2-40B4-BE49-F238E27FC236}">
                <a16:creationId xmlns:a16="http://schemas.microsoft.com/office/drawing/2014/main" id="{6F667250-F011-DCEB-CC2B-8AF3640A2B62}"/>
              </a:ext>
            </a:extLst>
          </p:cNvPr>
          <p:cNvSpPr>
            <a:spLocks noGrp="1"/>
          </p:cNvSpPr>
          <p:nvPr>
            <p:ph sz="half" idx="4294967295"/>
          </p:nvPr>
        </p:nvSpPr>
        <p:spPr>
          <a:xfrm>
            <a:off x="7310101" y="2980250"/>
            <a:ext cx="4084230" cy="3018474"/>
          </a:xfrm>
        </p:spPr>
        <p:txBody>
          <a:bodyPr/>
          <a:lstStyle/>
          <a:p>
            <a:pPr lvl="0"/>
            <a:r>
              <a:rPr lang="da-DK" sz="1800" dirty="0">
                <a:latin typeface="+mn-lt"/>
              </a:rPr>
              <a:t>Skelne mellem simpel obstruktion, </a:t>
            </a:r>
            <a:r>
              <a:rPr lang="da-DK" sz="1800" dirty="0" err="1">
                <a:latin typeface="+mn-lt"/>
              </a:rPr>
              <a:t>laryngospasme</a:t>
            </a:r>
            <a:r>
              <a:rPr lang="da-DK" sz="1800" dirty="0">
                <a:latin typeface="+mn-lt"/>
              </a:rPr>
              <a:t>, </a:t>
            </a:r>
            <a:r>
              <a:rPr lang="da-DK" sz="1800" dirty="0" err="1">
                <a:latin typeface="+mn-lt"/>
              </a:rPr>
              <a:t>bronkospasme</a:t>
            </a:r>
            <a:r>
              <a:rPr lang="da-DK" sz="1800" dirty="0">
                <a:latin typeface="+mn-lt"/>
              </a:rPr>
              <a:t> og </a:t>
            </a:r>
            <a:r>
              <a:rPr lang="da-DK" sz="1800" dirty="0" err="1">
                <a:latin typeface="+mn-lt"/>
              </a:rPr>
              <a:t>stidor</a:t>
            </a:r>
            <a:endParaRPr lang="da-DK" sz="1800" dirty="0">
              <a:latin typeface="+mn-lt"/>
            </a:endParaRPr>
          </a:p>
          <a:p>
            <a:pPr lvl="0"/>
            <a:r>
              <a:rPr lang="da-DK" sz="1800" dirty="0">
                <a:latin typeface="+mn-lt"/>
              </a:rPr>
              <a:t>Korrekt brug af sug, ilt, og positionering</a:t>
            </a:r>
          </a:p>
          <a:p>
            <a:pPr lvl="0"/>
            <a:r>
              <a:rPr lang="da-DK" sz="1800" dirty="0">
                <a:latin typeface="+mn-lt"/>
              </a:rPr>
              <a:t>Hvornår man skal give medicin</a:t>
            </a:r>
          </a:p>
          <a:p>
            <a:pPr lvl="0"/>
            <a:r>
              <a:rPr lang="da-DK" sz="1800" dirty="0">
                <a:latin typeface="+mn-lt"/>
              </a:rPr>
              <a:t>Kommunikation i teamet under usikker diagnose</a:t>
            </a:r>
          </a:p>
          <a:p>
            <a:pPr lvl="0"/>
            <a:r>
              <a:rPr lang="da-DK" sz="1800" dirty="0">
                <a:latin typeface="+mn-lt"/>
              </a:rPr>
              <a:t>Rolig håndtering af forældre</a:t>
            </a:r>
          </a:p>
        </p:txBody>
      </p:sp>
      <p:sp>
        <p:nvSpPr>
          <p:cNvPr id="2" name="Rektangel: afrundede hjørner 1">
            <a:extLst>
              <a:ext uri="{FF2B5EF4-FFF2-40B4-BE49-F238E27FC236}">
                <a16:creationId xmlns:a16="http://schemas.microsoft.com/office/drawing/2014/main" id="{ED227A41-224C-7F1F-EBF3-12EEE7173358}"/>
              </a:ext>
            </a:extLst>
          </p:cNvPr>
          <p:cNvSpPr/>
          <p:nvPr/>
        </p:nvSpPr>
        <p:spPr>
          <a:xfrm>
            <a:off x="497543" y="2341175"/>
            <a:ext cx="6091722" cy="3483749"/>
          </a:xfrm>
          <a:prstGeom prst="roundRect">
            <a:avLst/>
          </a:prstGeom>
          <a:solidFill>
            <a:srgbClr val="0D364E"/>
          </a:solidFill>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endParaRPr lang="da-DK" sz="1600" dirty="0"/>
          </a:p>
          <a:p>
            <a:r>
              <a:rPr lang="da-DK" sz="1600" dirty="0"/>
              <a:t>Barn, 2,5 år, drænanlæggelse og </a:t>
            </a:r>
            <a:r>
              <a:rPr lang="da-DK" sz="1600" dirty="0" err="1"/>
              <a:t>adenotomi</a:t>
            </a:r>
            <a:endParaRPr lang="da-DK" sz="1600" dirty="0"/>
          </a:p>
          <a:p>
            <a:r>
              <a:rPr lang="da-DK" sz="1600" dirty="0"/>
              <a:t>Kort procedure, uproblematisk anæstesi.</a:t>
            </a:r>
            <a:br>
              <a:rPr lang="da-DK" sz="1600" dirty="0"/>
            </a:br>
            <a:endParaRPr lang="da-DK" sz="1600" dirty="0"/>
          </a:p>
          <a:p>
            <a:r>
              <a:rPr lang="da-DK" sz="1600" dirty="0"/>
              <a:t>I opvågning efter 2–3 minutter bliver barnet uroligt, klynkende og reagerer ikke godt på forældrenes trøst.</a:t>
            </a:r>
          </a:p>
          <a:p>
            <a:endParaRPr lang="da-DK" sz="1600" b="1" dirty="0"/>
          </a:p>
          <a:p>
            <a:r>
              <a:rPr lang="da-DK" sz="1600" dirty="0"/>
              <a:t>Der udvikles inspiratorisk stridor og let </a:t>
            </a:r>
            <a:r>
              <a:rPr lang="da-DK" sz="1600" dirty="0" err="1"/>
              <a:t>indtrækninger</a:t>
            </a:r>
            <a:r>
              <a:rPr lang="da-DK" sz="1600" dirty="0"/>
              <a:t>. </a:t>
            </a:r>
          </a:p>
          <a:p>
            <a:r>
              <a:rPr lang="da-DK" sz="1600" dirty="0" err="1"/>
              <a:t>Saturation</a:t>
            </a:r>
            <a:r>
              <a:rPr lang="da-DK" sz="1600" dirty="0"/>
              <a:t> falder fra 98 pct. → 92–88 pct.</a:t>
            </a:r>
          </a:p>
          <a:p>
            <a:br>
              <a:rPr lang="da-DK" sz="1600" dirty="0"/>
            </a:br>
            <a:r>
              <a:rPr lang="da-DK" sz="1600" dirty="0"/>
              <a:t>Barnet er svært at berolige, sparker, vender hovedet væk fra iltmasken.</a:t>
            </a:r>
            <a:endParaRPr lang="da-DK" sz="1600" b="1" dirty="0"/>
          </a:p>
        </p:txBody>
      </p:sp>
      <p:sp>
        <p:nvSpPr>
          <p:cNvPr id="6" name="Pladsholder til tekst 8">
            <a:extLst>
              <a:ext uri="{FF2B5EF4-FFF2-40B4-BE49-F238E27FC236}">
                <a16:creationId xmlns:a16="http://schemas.microsoft.com/office/drawing/2014/main" id="{C3DB1445-232F-F5E7-EF4D-E156380D54FC}"/>
              </a:ext>
            </a:extLst>
          </p:cNvPr>
          <p:cNvSpPr txBox="1">
            <a:spLocks/>
          </p:cNvSpPr>
          <p:nvPr/>
        </p:nvSpPr>
        <p:spPr>
          <a:xfrm>
            <a:off x="7310101" y="2288357"/>
            <a:ext cx="3536575" cy="411962"/>
          </a:xfrm>
          <a:prstGeom prst="rect">
            <a:avLst/>
          </a:prstGeom>
          <a:ln w="28575">
            <a:solidFill>
              <a:srgbClr val="0D364E"/>
            </a:solidFill>
          </a:ln>
        </p:spPr>
        <p:txBody>
          <a:bodyPr vert="horz" wrap="square" lIns="91440" tIns="45720" rIns="91440" bIns="45720" numCol="1" rtlCol="0" anchor="t">
            <a:spAutoFit/>
          </a:bodyPr>
          <a:lstStyle>
            <a:lvl1pPr marL="0" indent="0" algn="l" defTabSz="914400" rtl="0" eaLnBrk="1" latinLnBrk="0" hangingPunct="1">
              <a:lnSpc>
                <a:spcPct val="90000"/>
              </a:lnSpc>
              <a:spcBef>
                <a:spcPts val="1000"/>
              </a:spcBef>
              <a:buClr>
                <a:schemeClr val="accent4"/>
              </a:buClr>
              <a:buFontTx/>
              <a:buNone/>
              <a:defRPr sz="2200" b="1" i="0" kern="1200">
                <a:solidFill>
                  <a:schemeClr val="tx1"/>
                </a:solidFill>
                <a:latin typeface="Barlow" pitchFamily="2" charset="77"/>
                <a:ea typeface="+mn-ea"/>
                <a:cs typeface="+mn-cs"/>
              </a:defRPr>
            </a:lvl1pPr>
            <a:lvl2pPr marL="457200" indent="0" algn="l" defTabSz="914400" rtl="0" eaLnBrk="1" latinLnBrk="0" hangingPunct="1">
              <a:lnSpc>
                <a:spcPct val="90000"/>
              </a:lnSpc>
              <a:spcBef>
                <a:spcPts val="500"/>
              </a:spcBef>
              <a:buClr>
                <a:schemeClr val="accent4"/>
              </a:buClr>
              <a:buFont typeface="Arial" panose="020B0604020202020204" pitchFamily="34" charset="0"/>
              <a:buNone/>
              <a:defRPr sz="2000" b="1" i="0" kern="1200">
                <a:solidFill>
                  <a:schemeClr val="tx1"/>
                </a:solidFill>
                <a:latin typeface="Barlow" pitchFamily="2" charset="77"/>
                <a:ea typeface="+mn-ea"/>
                <a:cs typeface="+mn-cs"/>
              </a:defRPr>
            </a:lvl2pPr>
            <a:lvl3pPr marL="914400" indent="0" algn="l" defTabSz="914400" rtl="0" eaLnBrk="1" latinLnBrk="0" hangingPunct="1">
              <a:lnSpc>
                <a:spcPct val="90000"/>
              </a:lnSpc>
              <a:spcBef>
                <a:spcPts val="500"/>
              </a:spcBef>
              <a:buClr>
                <a:schemeClr val="accent4"/>
              </a:buClr>
              <a:buFont typeface="Arial" panose="020B0604020202020204" pitchFamily="34" charset="0"/>
              <a:buNone/>
              <a:defRPr sz="1800" b="1" i="0" kern="1200">
                <a:solidFill>
                  <a:schemeClr val="tx1"/>
                </a:solidFill>
                <a:latin typeface="Barlow" pitchFamily="2" charset="77"/>
                <a:ea typeface="+mn-ea"/>
                <a:cs typeface="+mn-cs"/>
              </a:defRPr>
            </a:lvl3pPr>
            <a:lvl4pPr marL="13716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4pPr>
            <a:lvl5pPr marL="1828800" indent="0" algn="l" defTabSz="914400" rtl="0" eaLnBrk="1" latinLnBrk="0" hangingPunct="1">
              <a:lnSpc>
                <a:spcPct val="90000"/>
              </a:lnSpc>
              <a:spcBef>
                <a:spcPts val="500"/>
              </a:spcBef>
              <a:buClr>
                <a:schemeClr val="accent4"/>
              </a:buClr>
              <a:buFont typeface="Arial" panose="020B0604020202020204" pitchFamily="34" charset="0"/>
              <a:buNone/>
              <a:defRPr sz="1600" b="1" i="0" kern="1200">
                <a:solidFill>
                  <a:schemeClr val="tx1"/>
                </a:solidFill>
                <a:latin typeface="Barlow" pitchFamily="2" charset="77"/>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600" b="1" kern="1200">
                <a:solidFill>
                  <a:schemeClr val="tx1"/>
                </a:solidFill>
                <a:latin typeface="+mn-lt"/>
                <a:ea typeface="+mn-ea"/>
                <a:cs typeface="+mn-cs"/>
              </a:defRPr>
            </a:lvl9pPr>
          </a:lstStyle>
          <a:p>
            <a:r>
              <a:rPr lang="da-DK">
                <a:latin typeface="+mn-lt"/>
              </a:rPr>
              <a:t>Læringsmål for teamtræning</a:t>
            </a:r>
            <a:endParaRPr lang="da-DK" dirty="0">
              <a:latin typeface="+mn-lt"/>
            </a:endParaRPr>
          </a:p>
        </p:txBody>
      </p:sp>
    </p:spTree>
    <p:extLst>
      <p:ext uri="{BB962C8B-B14F-4D97-AF65-F5344CB8AC3E}">
        <p14:creationId xmlns:p14="http://schemas.microsoft.com/office/powerpoint/2010/main" val="3008202708"/>
      </p:ext>
    </p:extLst>
  </p:cSld>
  <p:clrMapOvr>
    <a:masterClrMapping/>
  </p:clrMapOvr>
</p:sld>
</file>

<file path=ppt/theme/theme1.xml><?xml version="1.0" encoding="utf-8"?>
<a:theme xmlns:a="http://schemas.openxmlformats.org/drawingml/2006/main" name="eKvis">
  <a:themeElements>
    <a:clrScheme name="eKvis">
      <a:dk1>
        <a:srgbClr val="000000"/>
      </a:dk1>
      <a:lt1>
        <a:srgbClr val="FFFFFF"/>
      </a:lt1>
      <a:dk2>
        <a:srgbClr val="44546A"/>
      </a:dk2>
      <a:lt2>
        <a:srgbClr val="D9E1E8"/>
      </a:lt2>
      <a:accent1>
        <a:srgbClr val="BED2E0"/>
      </a:accent1>
      <a:accent2>
        <a:srgbClr val="0D364E"/>
      </a:accent2>
      <a:accent3>
        <a:srgbClr val="3C657D"/>
      </a:accent3>
      <a:accent4>
        <a:srgbClr val="C82A54"/>
      </a:accent4>
      <a:accent5>
        <a:srgbClr val="9B2346"/>
      </a:accent5>
      <a:accent6>
        <a:srgbClr val="584D53"/>
      </a:accent6>
      <a:hlink>
        <a:srgbClr val="0D364E"/>
      </a:hlink>
      <a:folHlink>
        <a:srgbClr val="0D364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Kvis" id="{2EBAE8E2-A94F-ED4A-98F2-5B4C9C275845}" vid="{1C6977EE-0820-2242-A2C6-6A1E74CA99BD}"/>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C20201C746CB24BA17EC42EB9D539F9" ma:contentTypeVersion="4" ma:contentTypeDescription="Create a new document." ma:contentTypeScope="" ma:versionID="3749b8e0319115e6e95c8c926d6f4d34">
  <xsd:schema xmlns:xsd="http://www.w3.org/2001/XMLSchema" xmlns:xs="http://www.w3.org/2001/XMLSchema" xmlns:p="http://schemas.microsoft.com/office/2006/metadata/properties" xmlns:ns2="96fd3fd9-c0c1-4da3-a546-0fadb9cc28d7" xmlns:ns3="bcc9491a-9ae9-40eb-b807-4f32d1b9b4ad" targetNamespace="http://schemas.microsoft.com/office/2006/metadata/properties" ma:root="true" ma:fieldsID="3c1234e612cd0f4a82167d5db1bb23b2" ns2:_="" ns3:_="">
    <xsd:import namespace="96fd3fd9-c0c1-4da3-a546-0fadb9cc28d7"/>
    <xsd:import namespace="bcc9491a-9ae9-40eb-b807-4f32d1b9b4ad"/>
    <xsd:element name="properties">
      <xsd:complexType>
        <xsd:sequence>
          <xsd:element name="documentManagement">
            <xsd:complexType>
              <xsd:all>
                <xsd:element ref="ns2:TSMoveSetID" minOccurs="0"/>
                <xsd:element ref="ns3:MediaServiceMetadata" minOccurs="0"/>
                <xsd:element ref="ns3:MediaServiceFastMetadata"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fd3fd9-c0c1-4da3-a546-0fadb9cc28d7" elementFormDefault="qualified">
    <xsd:import namespace="http://schemas.microsoft.com/office/2006/documentManagement/types"/>
    <xsd:import namespace="http://schemas.microsoft.com/office/infopath/2007/PartnerControls"/>
    <xsd:element name="TSMoveSetID" ma:index="8" nillable="true" ma:displayName="TSMoveSetID" ma:description="TSMoveSetID" ma:internalName="TSMoveSetID">
      <xsd:simpleType>
        <xsd:restriction base="dms:Text">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bcc9491a-9ae9-40eb-b807-4f32d1b9b4ad" elementFormDefault="qualified">
    <xsd:import namespace="http://schemas.microsoft.com/office/2006/documentManagement/types"/>
    <xsd:import namespace="http://schemas.microsoft.com/office/infopath/2007/PartnerControls"/>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SMoveSetID xmlns="96fd3fd9-c0c1-4da3-a546-0fadb9cc28d7" xsi:nil="true"/>
  </documentManagement>
</p:properties>
</file>

<file path=customXml/itemProps1.xml><?xml version="1.0" encoding="utf-8"?>
<ds:datastoreItem xmlns:ds="http://schemas.openxmlformats.org/officeDocument/2006/customXml" ds:itemID="{AB5ADCEE-8884-4807-9538-1369039F1EC0}">
  <ds:schemaRefs>
    <ds:schemaRef ds:uri="http://schemas.microsoft.com/sharepoint/v3/contenttype/forms"/>
  </ds:schemaRefs>
</ds:datastoreItem>
</file>

<file path=customXml/itemProps2.xml><?xml version="1.0" encoding="utf-8"?>
<ds:datastoreItem xmlns:ds="http://schemas.openxmlformats.org/officeDocument/2006/customXml" ds:itemID="{CD6E68E2-DDD7-48D4-91E8-6CB2BE491157}">
  <ds:schemaRefs>
    <ds:schemaRef ds:uri="96fd3fd9-c0c1-4da3-a546-0fadb9cc28d7"/>
    <ds:schemaRef ds:uri="bcc9491a-9ae9-40eb-b807-4f32d1b9b4a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45FD57A-8DE4-420A-952E-9804F7299F1A}">
  <ds:schemaRefs>
    <ds:schemaRef ds:uri="96fd3fd9-c0c1-4da3-a546-0fadb9cc28d7"/>
    <ds:schemaRef ds:uri="http://schemas.microsoft.com/office/2006/metadata/properties"/>
    <ds:schemaRef ds:uri="http://purl.org/dc/dcmitype/"/>
    <ds:schemaRef ds:uri="http://purl.org/dc/elements/1.1/"/>
    <ds:schemaRef ds:uri="http://purl.org/dc/terms/"/>
    <ds:schemaRef ds:uri="bcc9491a-9ae9-40eb-b807-4f32d1b9b4ad"/>
    <ds:schemaRef ds:uri="http://schemas.microsoft.com/office/2006/documentManagement/typ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eKvis</Template>
  <TotalTime>213</TotalTime>
  <Words>1866</Words>
  <Application>Microsoft Office PowerPoint</Application>
  <PresentationFormat>Widescreen</PresentationFormat>
  <Paragraphs>187</Paragraphs>
  <Slides>14</Slides>
  <Notes>1</Notes>
  <HiddenSlides>0</HiddenSlides>
  <MMClips>0</MMClips>
  <ScaleCrop>false</ScaleCrop>
  <HeadingPairs>
    <vt:vector size="6" baseType="variant">
      <vt:variant>
        <vt:lpstr>Benyttede skrifttyper</vt:lpstr>
      </vt:variant>
      <vt:variant>
        <vt:i4>9</vt:i4>
      </vt:variant>
      <vt:variant>
        <vt:lpstr>Tema</vt:lpstr>
      </vt:variant>
      <vt:variant>
        <vt:i4>1</vt:i4>
      </vt:variant>
      <vt:variant>
        <vt:lpstr>Slidetitler</vt:lpstr>
      </vt:variant>
      <vt:variant>
        <vt:i4>14</vt:i4>
      </vt:variant>
    </vt:vector>
  </HeadingPairs>
  <TitlesOfParts>
    <vt:vector size="24" baseType="lpstr">
      <vt:lpstr>Albert Sans Black</vt:lpstr>
      <vt:lpstr>Albert Sans SemiBold</vt:lpstr>
      <vt:lpstr>Calibri</vt:lpstr>
      <vt:lpstr>Albert Sans ExtraBold</vt:lpstr>
      <vt:lpstr>Arial</vt:lpstr>
      <vt:lpstr>Barlow</vt:lpstr>
      <vt:lpstr>Verdana</vt:lpstr>
      <vt:lpstr>Albert Sans Medium</vt:lpstr>
      <vt:lpstr>Albert Sans Light</vt:lpstr>
      <vt:lpstr>eKvis</vt:lpstr>
      <vt:lpstr>Sikre operationer i  generel anæstesi</vt:lpstr>
      <vt:lpstr>Introduktion og formål</vt:lpstr>
      <vt:lpstr>Fakta</vt:lpstr>
      <vt:lpstr>Sådan bruger I materialet</vt:lpstr>
      <vt:lpstr>Case 1 – Laryngospasme </vt:lpstr>
      <vt:lpstr>Case 1 – Laryngospasme</vt:lpstr>
      <vt:lpstr>Case 2 – Postoperativ blødning  efter tonsillotomi</vt:lpstr>
      <vt:lpstr>Case 2 – Postoperativ  blødning efter tonsillotomi</vt:lpstr>
      <vt:lpstr>Case 3 – Respiratorisk problem i opvågningen  </vt:lpstr>
      <vt:lpstr>Case 3 – Respiratorisk problem i opvågningen</vt:lpstr>
      <vt:lpstr>Debriefing og opfølgning ved  komplicerede forløb </vt:lpstr>
      <vt:lpstr>Opsamling om kompetencer og instruktion  </vt:lpstr>
      <vt:lpstr>Sådan planlægger I lokal teamtræning </vt:lpstr>
      <vt:lpstr>Opsamling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PowerPoint-præsentation</dc:title>
  <dc:creator>Gry Bøndergaard</dc:creator>
  <cp:lastModifiedBy>Rikke Lundal Olufson</cp:lastModifiedBy>
  <cp:revision>1</cp:revision>
  <cp:lastPrinted>2024-03-13T14:04:30Z</cp:lastPrinted>
  <dcterms:created xsi:type="dcterms:W3CDTF">2023-07-04T06:57:44Z</dcterms:created>
  <dcterms:modified xsi:type="dcterms:W3CDTF">2026-08-31T11:54:45Z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0x0101000C20201C746CB24BA17EC42EB9D539F9</vt:lpwstr>
  </property>
</Properties>
</file>